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48" r:id="rId3"/>
  </p:sldMasterIdLst>
  <p:notesMasterIdLst>
    <p:notesMasterId r:id="rId30"/>
  </p:notesMasterIdLst>
  <p:sldIdLst>
    <p:sldId id="257" r:id="rId4"/>
    <p:sldId id="273" r:id="rId5"/>
    <p:sldId id="278" r:id="rId6"/>
    <p:sldId id="256" r:id="rId7"/>
    <p:sldId id="258" r:id="rId8"/>
    <p:sldId id="259" r:id="rId9"/>
    <p:sldId id="260" r:id="rId10"/>
    <p:sldId id="261" r:id="rId11"/>
    <p:sldId id="262" r:id="rId12"/>
    <p:sldId id="263" r:id="rId13"/>
    <p:sldId id="281" r:id="rId14"/>
    <p:sldId id="265" r:id="rId15"/>
    <p:sldId id="266" r:id="rId16"/>
    <p:sldId id="264" r:id="rId17"/>
    <p:sldId id="267" r:id="rId18"/>
    <p:sldId id="268" r:id="rId19"/>
    <p:sldId id="269" r:id="rId20"/>
    <p:sldId id="270" r:id="rId21"/>
    <p:sldId id="271" r:id="rId22"/>
    <p:sldId id="274" r:id="rId23"/>
    <p:sldId id="275" r:id="rId24"/>
    <p:sldId id="276" r:id="rId25"/>
    <p:sldId id="277" r:id="rId26"/>
    <p:sldId id="279" r:id="rId27"/>
    <p:sldId id="280" r:id="rId28"/>
    <p:sldId id="27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FB5716-6E22-40B0-B6FD-2DBFE2F09052}" v="118" dt="2021-05-19T20:00:41.0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stin Lang" userId="52f1932f-4c41-4498-b441-ef21f3789623" providerId="ADAL" clId="{3DFB5716-6E22-40B0-B6FD-2DBFE2F09052}"/>
    <pc:docChg chg="undo custSel addSld delSld modSld sldOrd addMainMaster modMainMaster">
      <pc:chgData name="Austin Lang" userId="52f1932f-4c41-4498-b441-ef21f3789623" providerId="ADAL" clId="{3DFB5716-6E22-40B0-B6FD-2DBFE2F09052}" dt="2021-05-25T20:46:31.641" v="7881" actId="20577"/>
      <pc:docMkLst>
        <pc:docMk/>
      </pc:docMkLst>
      <pc:sldChg chg="addSp modSp mod setBg setClrOvrMap">
        <pc:chgData name="Austin Lang" userId="52f1932f-4c41-4498-b441-ef21f3789623" providerId="ADAL" clId="{3DFB5716-6E22-40B0-B6FD-2DBFE2F09052}" dt="2021-05-05T15:26:37.010" v="4662" actId="20577"/>
        <pc:sldMkLst>
          <pc:docMk/>
          <pc:sldMk cId="4158411328" sldId="256"/>
        </pc:sldMkLst>
        <pc:spChg chg="add mod">
          <ac:chgData name="Austin Lang" userId="52f1932f-4c41-4498-b441-ef21f3789623" providerId="ADAL" clId="{3DFB5716-6E22-40B0-B6FD-2DBFE2F09052}" dt="2021-04-20T15:43:36.626" v="603" actId="26606"/>
          <ac:spMkLst>
            <pc:docMk/>
            <pc:sldMk cId="4158411328" sldId="256"/>
            <ac:spMk id="4" creationId="{EB6E3C5B-6F6B-4EE5-A05F-7849D8EFC218}"/>
          </ac:spMkLst>
        </pc:spChg>
        <pc:spChg chg="add mod ord">
          <ac:chgData name="Austin Lang" userId="52f1932f-4c41-4498-b441-ef21f3789623" providerId="ADAL" clId="{3DFB5716-6E22-40B0-B6FD-2DBFE2F09052}" dt="2021-05-05T15:26:37.010" v="4662" actId="20577"/>
          <ac:spMkLst>
            <pc:docMk/>
            <pc:sldMk cId="4158411328" sldId="256"/>
            <ac:spMk id="5" creationId="{F5548922-890A-462D-8BAB-22FB335A5CBA}"/>
          </ac:spMkLst>
        </pc:spChg>
        <pc:spChg chg="add">
          <ac:chgData name="Austin Lang" userId="52f1932f-4c41-4498-b441-ef21f3789623" providerId="ADAL" clId="{3DFB5716-6E22-40B0-B6FD-2DBFE2F09052}" dt="2021-04-20T15:43:36.626" v="603" actId="26606"/>
          <ac:spMkLst>
            <pc:docMk/>
            <pc:sldMk cId="4158411328" sldId="256"/>
            <ac:spMk id="14" creationId="{A3BAF07C-C39E-42EB-BB22-8D46691D9735}"/>
          </ac:spMkLst>
        </pc:spChg>
        <pc:grpChg chg="add">
          <ac:chgData name="Austin Lang" userId="52f1932f-4c41-4498-b441-ef21f3789623" providerId="ADAL" clId="{3DFB5716-6E22-40B0-B6FD-2DBFE2F09052}" dt="2021-04-20T15:43:36.626" v="603" actId="26606"/>
          <ac:grpSpMkLst>
            <pc:docMk/>
            <pc:sldMk cId="4158411328" sldId="256"/>
            <ac:grpSpMk id="16" creationId="{D8E9CF54-0466-4261-9E62-0249E60E1886}"/>
          </ac:grpSpMkLst>
        </pc:grpChg>
        <pc:picChg chg="add mod">
          <ac:chgData name="Austin Lang" userId="52f1932f-4c41-4498-b441-ef21f3789623" providerId="ADAL" clId="{3DFB5716-6E22-40B0-B6FD-2DBFE2F09052}" dt="2021-04-20T15:43:36.626" v="603" actId="26606"/>
          <ac:picMkLst>
            <pc:docMk/>
            <pc:sldMk cId="4158411328" sldId="256"/>
            <ac:picMk id="7" creationId="{9872BC84-5E07-4CC8-A022-DA3C722A2ECF}"/>
          </ac:picMkLst>
        </pc:picChg>
        <pc:picChg chg="add mod">
          <ac:chgData name="Austin Lang" userId="52f1932f-4c41-4498-b441-ef21f3789623" providerId="ADAL" clId="{3DFB5716-6E22-40B0-B6FD-2DBFE2F09052}" dt="2021-04-20T15:43:36.626" v="603" actId="26606"/>
          <ac:picMkLst>
            <pc:docMk/>
            <pc:sldMk cId="4158411328" sldId="256"/>
            <ac:picMk id="9" creationId="{F01195E3-667C-4D1F-AFA8-D5168DC7A13F}"/>
          </ac:picMkLst>
        </pc:picChg>
      </pc:sldChg>
      <pc:sldChg chg="modSp add mod ord">
        <pc:chgData name="Austin Lang" userId="52f1932f-4c41-4498-b441-ef21f3789623" providerId="ADAL" clId="{3DFB5716-6E22-40B0-B6FD-2DBFE2F09052}" dt="2021-05-19T18:45:30.201" v="6820" actId="20577"/>
        <pc:sldMkLst>
          <pc:docMk/>
          <pc:sldMk cId="2880086442" sldId="257"/>
        </pc:sldMkLst>
        <pc:spChg chg="mod">
          <ac:chgData name="Austin Lang" userId="52f1932f-4c41-4498-b441-ef21f3789623" providerId="ADAL" clId="{3DFB5716-6E22-40B0-B6FD-2DBFE2F09052}" dt="2021-05-19T18:45:30.201" v="6820" actId="20577"/>
          <ac:spMkLst>
            <pc:docMk/>
            <pc:sldMk cId="2880086442" sldId="257"/>
            <ac:spMk id="2" creationId="{F8393DB6-D891-4A19-BF62-7B354A6050EA}"/>
          </ac:spMkLst>
        </pc:spChg>
      </pc:sldChg>
      <pc:sldChg chg="addSp modSp new mod ord setBg setClrOvrMap">
        <pc:chgData name="Austin Lang" userId="52f1932f-4c41-4498-b441-ef21f3789623" providerId="ADAL" clId="{3DFB5716-6E22-40B0-B6FD-2DBFE2F09052}" dt="2021-05-19T18:50:39.931" v="6847" actId="20577"/>
        <pc:sldMkLst>
          <pc:docMk/>
          <pc:sldMk cId="3453297501" sldId="258"/>
        </pc:sldMkLst>
        <pc:spChg chg="add mod">
          <ac:chgData name="Austin Lang" userId="52f1932f-4c41-4498-b441-ef21f3789623" providerId="ADAL" clId="{3DFB5716-6E22-40B0-B6FD-2DBFE2F09052}" dt="2021-04-20T15:43:57.699" v="604" actId="26606"/>
          <ac:spMkLst>
            <pc:docMk/>
            <pc:sldMk cId="3453297501" sldId="258"/>
            <ac:spMk id="2" creationId="{29B0EED2-E9FD-4A49-BE41-9B7DF116A1D6}"/>
          </ac:spMkLst>
        </pc:spChg>
        <pc:spChg chg="add mod ord">
          <ac:chgData name="Austin Lang" userId="52f1932f-4c41-4498-b441-ef21f3789623" providerId="ADAL" clId="{3DFB5716-6E22-40B0-B6FD-2DBFE2F09052}" dt="2021-05-19T18:50:39.931" v="6847" actId="20577"/>
          <ac:spMkLst>
            <pc:docMk/>
            <pc:sldMk cId="3453297501" sldId="258"/>
            <ac:spMk id="3" creationId="{684469F6-7984-4BCC-9F0E-3A11AEAA4705}"/>
          </ac:spMkLst>
        </pc:spChg>
        <pc:spChg chg="add">
          <ac:chgData name="Austin Lang" userId="52f1932f-4c41-4498-b441-ef21f3789623" providerId="ADAL" clId="{3DFB5716-6E22-40B0-B6FD-2DBFE2F09052}" dt="2021-04-20T15:43:57.699" v="604" actId="26606"/>
          <ac:spMkLst>
            <pc:docMk/>
            <pc:sldMk cId="3453297501" sldId="258"/>
            <ac:spMk id="16" creationId="{E5770CE2-33F0-4FA8-9F0C-0E56F09A8452}"/>
          </ac:spMkLst>
        </pc:spChg>
        <pc:spChg chg="add">
          <ac:chgData name="Austin Lang" userId="52f1932f-4c41-4498-b441-ef21f3789623" providerId="ADAL" clId="{3DFB5716-6E22-40B0-B6FD-2DBFE2F09052}" dt="2021-04-20T15:43:57.699" v="604" actId="26606"/>
          <ac:spMkLst>
            <pc:docMk/>
            <pc:sldMk cId="3453297501" sldId="258"/>
            <ac:spMk id="46" creationId="{2FEEB719-C005-4CDD-8305-16AC8EF78D51}"/>
          </ac:spMkLst>
        </pc:spChg>
        <pc:grpChg chg="add">
          <ac:chgData name="Austin Lang" userId="52f1932f-4c41-4498-b441-ef21f3789623" providerId="ADAL" clId="{3DFB5716-6E22-40B0-B6FD-2DBFE2F09052}" dt="2021-04-20T15:43:57.699" v="604" actId="26606"/>
          <ac:grpSpMkLst>
            <pc:docMk/>
            <pc:sldMk cId="3453297501" sldId="258"/>
            <ac:grpSpMk id="18" creationId="{5F30522A-EA74-49CC-8085-C403BFC1F7CE}"/>
          </ac:grpSpMkLst>
        </pc:grpChg>
        <pc:grpChg chg="add">
          <ac:chgData name="Austin Lang" userId="52f1932f-4c41-4498-b441-ef21f3789623" providerId="ADAL" clId="{3DFB5716-6E22-40B0-B6FD-2DBFE2F09052}" dt="2021-04-20T15:43:57.699" v="604" actId="26606"/>
          <ac:grpSpMkLst>
            <pc:docMk/>
            <pc:sldMk cId="3453297501" sldId="258"/>
            <ac:grpSpMk id="41" creationId="{CA614754-EB6D-4E91-BA96-A9FD7A232340}"/>
          </ac:grpSpMkLst>
        </pc:grpChg>
        <pc:picChg chg="add mod">
          <ac:chgData name="Austin Lang" userId="52f1932f-4c41-4498-b441-ef21f3789623" providerId="ADAL" clId="{3DFB5716-6E22-40B0-B6FD-2DBFE2F09052}" dt="2021-04-20T15:43:57.699" v="604" actId="26606"/>
          <ac:picMkLst>
            <pc:docMk/>
            <pc:sldMk cId="3453297501" sldId="258"/>
            <ac:picMk id="5" creationId="{05DB579C-EF03-483B-A693-111C57FE205B}"/>
          </ac:picMkLst>
        </pc:picChg>
        <pc:picChg chg="add mod">
          <ac:chgData name="Austin Lang" userId="52f1932f-4c41-4498-b441-ef21f3789623" providerId="ADAL" clId="{3DFB5716-6E22-40B0-B6FD-2DBFE2F09052}" dt="2021-04-20T15:43:57.699" v="604" actId="26606"/>
          <ac:picMkLst>
            <pc:docMk/>
            <pc:sldMk cId="3453297501" sldId="258"/>
            <ac:picMk id="7" creationId="{8E4C560C-950C-4F5C-8BF4-C2CA66EC2F9A}"/>
          </ac:picMkLst>
        </pc:picChg>
        <pc:picChg chg="add mod ord">
          <ac:chgData name="Austin Lang" userId="52f1932f-4c41-4498-b441-ef21f3789623" providerId="ADAL" clId="{3DFB5716-6E22-40B0-B6FD-2DBFE2F09052}" dt="2021-04-20T15:43:57.699" v="604" actId="26606"/>
          <ac:picMkLst>
            <pc:docMk/>
            <pc:sldMk cId="3453297501" sldId="258"/>
            <ac:picMk id="9" creationId="{B2ABAB2E-EF1D-410C-A312-9522E488D420}"/>
          </ac:picMkLst>
        </pc:picChg>
        <pc:picChg chg="add mod">
          <ac:chgData name="Austin Lang" userId="52f1932f-4c41-4498-b441-ef21f3789623" providerId="ADAL" clId="{3DFB5716-6E22-40B0-B6FD-2DBFE2F09052}" dt="2021-04-20T15:43:57.699" v="604" actId="26606"/>
          <ac:picMkLst>
            <pc:docMk/>
            <pc:sldMk cId="3453297501" sldId="258"/>
            <ac:picMk id="11" creationId="{EEB61476-5111-438C-B420-EB73001E60E2}"/>
          </ac:picMkLst>
        </pc:picChg>
      </pc:sldChg>
      <pc:sldChg chg="addSp modSp new mod">
        <pc:chgData name="Austin Lang" userId="52f1932f-4c41-4498-b441-ef21f3789623" providerId="ADAL" clId="{3DFB5716-6E22-40B0-B6FD-2DBFE2F09052}" dt="2021-04-20T15:40:33.059" v="577" actId="1076"/>
        <pc:sldMkLst>
          <pc:docMk/>
          <pc:sldMk cId="1679268362" sldId="259"/>
        </pc:sldMkLst>
        <pc:spChg chg="add mod">
          <ac:chgData name="Austin Lang" userId="52f1932f-4c41-4498-b441-ef21f3789623" providerId="ADAL" clId="{3DFB5716-6E22-40B0-B6FD-2DBFE2F09052}" dt="2021-04-20T15:21:46.914" v="402" actId="1076"/>
          <ac:spMkLst>
            <pc:docMk/>
            <pc:sldMk cId="1679268362" sldId="259"/>
            <ac:spMk id="2" creationId="{572A2397-51D7-49B2-91B7-A086B666441A}"/>
          </ac:spMkLst>
        </pc:spChg>
        <pc:spChg chg="add mod">
          <ac:chgData name="Austin Lang" userId="52f1932f-4c41-4498-b441-ef21f3789623" providerId="ADAL" clId="{3DFB5716-6E22-40B0-B6FD-2DBFE2F09052}" dt="2021-04-20T15:23:46.648" v="467" actId="1076"/>
          <ac:spMkLst>
            <pc:docMk/>
            <pc:sldMk cId="1679268362" sldId="259"/>
            <ac:spMk id="5" creationId="{389A270F-3FB1-494F-A1D4-DD984DCE9A3B}"/>
          </ac:spMkLst>
        </pc:spChg>
        <pc:spChg chg="add mod">
          <ac:chgData name="Austin Lang" userId="52f1932f-4c41-4498-b441-ef21f3789623" providerId="ADAL" clId="{3DFB5716-6E22-40B0-B6FD-2DBFE2F09052}" dt="2021-04-20T15:40:17.190" v="573" actId="1076"/>
          <ac:spMkLst>
            <pc:docMk/>
            <pc:sldMk cId="1679268362" sldId="259"/>
            <ac:spMk id="8" creationId="{AE62CBA4-3BA5-4682-8B6D-18B4365F6E9B}"/>
          </ac:spMkLst>
        </pc:spChg>
        <pc:spChg chg="add mod">
          <ac:chgData name="Austin Lang" userId="52f1932f-4c41-4498-b441-ef21f3789623" providerId="ADAL" clId="{3DFB5716-6E22-40B0-B6FD-2DBFE2F09052}" dt="2021-04-20T15:40:33.059" v="577" actId="1076"/>
          <ac:spMkLst>
            <pc:docMk/>
            <pc:sldMk cId="1679268362" sldId="259"/>
            <ac:spMk id="9" creationId="{5478B80B-894D-4404-9DA2-B256BE27A6F9}"/>
          </ac:spMkLst>
        </pc:spChg>
        <pc:picChg chg="add mod">
          <ac:chgData name="Austin Lang" userId="52f1932f-4c41-4498-b441-ef21f3789623" providerId="ADAL" clId="{3DFB5716-6E22-40B0-B6FD-2DBFE2F09052}" dt="2021-04-20T15:23:01.537" v="461" actId="1076"/>
          <ac:picMkLst>
            <pc:docMk/>
            <pc:sldMk cId="1679268362" sldId="259"/>
            <ac:picMk id="4" creationId="{6E629786-540B-43D3-8F2F-418E6186A886}"/>
          </ac:picMkLst>
        </pc:picChg>
        <pc:picChg chg="add mod">
          <ac:chgData name="Austin Lang" userId="52f1932f-4c41-4498-b441-ef21f3789623" providerId="ADAL" clId="{3DFB5716-6E22-40B0-B6FD-2DBFE2F09052}" dt="2021-04-20T15:40:20.318" v="574" actId="1076"/>
          <ac:picMkLst>
            <pc:docMk/>
            <pc:sldMk cId="1679268362" sldId="259"/>
            <ac:picMk id="7" creationId="{E8E3C578-4252-4EEA-8142-ACF3F9EDBE3D}"/>
          </ac:picMkLst>
        </pc:picChg>
        <pc:picChg chg="add mod">
          <ac:chgData name="Austin Lang" userId="52f1932f-4c41-4498-b441-ef21f3789623" providerId="ADAL" clId="{3DFB5716-6E22-40B0-B6FD-2DBFE2F09052}" dt="2021-04-20T15:40:12.606" v="572" actId="14100"/>
          <ac:picMkLst>
            <pc:docMk/>
            <pc:sldMk cId="1679268362" sldId="259"/>
            <ac:picMk id="11" creationId="{4A3B8B8A-0B7B-4E8C-85DF-B152758EF14F}"/>
          </ac:picMkLst>
        </pc:picChg>
      </pc:sldChg>
      <pc:sldChg chg="addSp modSp new mod setBg setClrOvrMap">
        <pc:chgData name="Austin Lang" userId="52f1932f-4c41-4498-b441-ef21f3789623" providerId="ADAL" clId="{3DFB5716-6E22-40B0-B6FD-2DBFE2F09052}" dt="2021-05-19T18:53:08.440" v="6954" actId="20577"/>
        <pc:sldMkLst>
          <pc:docMk/>
          <pc:sldMk cId="1627798499" sldId="260"/>
        </pc:sldMkLst>
        <pc:spChg chg="add mod">
          <ac:chgData name="Austin Lang" userId="52f1932f-4c41-4498-b441-ef21f3789623" providerId="ADAL" clId="{3DFB5716-6E22-40B0-B6FD-2DBFE2F09052}" dt="2021-04-20T15:52:55.745" v="837" actId="26606"/>
          <ac:spMkLst>
            <pc:docMk/>
            <pc:sldMk cId="1627798499" sldId="260"/>
            <ac:spMk id="2" creationId="{790729D6-D70B-47CC-95D2-DE3760F5F3EA}"/>
          </ac:spMkLst>
        </pc:spChg>
        <pc:spChg chg="add mod ord">
          <ac:chgData name="Austin Lang" userId="52f1932f-4c41-4498-b441-ef21f3789623" providerId="ADAL" clId="{3DFB5716-6E22-40B0-B6FD-2DBFE2F09052}" dt="2021-05-19T18:53:08.440" v="6954" actId="20577"/>
          <ac:spMkLst>
            <pc:docMk/>
            <pc:sldMk cId="1627798499" sldId="260"/>
            <ac:spMk id="3" creationId="{61CA1EFA-4846-4604-9F45-6A721EAFA2FF}"/>
          </ac:spMkLst>
        </pc:spChg>
        <pc:spChg chg="add">
          <ac:chgData name="Austin Lang" userId="52f1932f-4c41-4498-b441-ef21f3789623" providerId="ADAL" clId="{3DFB5716-6E22-40B0-B6FD-2DBFE2F09052}" dt="2021-04-20T15:52:55.745" v="837" actId="26606"/>
          <ac:spMkLst>
            <pc:docMk/>
            <pc:sldMk cId="1627798499" sldId="260"/>
            <ac:spMk id="12" creationId="{A3BAF07C-C39E-42EB-BB22-8D46691D9735}"/>
          </ac:spMkLst>
        </pc:spChg>
        <pc:grpChg chg="add">
          <ac:chgData name="Austin Lang" userId="52f1932f-4c41-4498-b441-ef21f3789623" providerId="ADAL" clId="{3DFB5716-6E22-40B0-B6FD-2DBFE2F09052}" dt="2021-04-20T15:52:55.745" v="837" actId="26606"/>
          <ac:grpSpMkLst>
            <pc:docMk/>
            <pc:sldMk cId="1627798499" sldId="260"/>
            <ac:grpSpMk id="14" creationId="{D8E9CF54-0466-4261-9E62-0249E60E1886}"/>
          </ac:grpSpMkLst>
        </pc:grpChg>
        <pc:picChg chg="add mod">
          <ac:chgData name="Austin Lang" userId="52f1932f-4c41-4498-b441-ef21f3789623" providerId="ADAL" clId="{3DFB5716-6E22-40B0-B6FD-2DBFE2F09052}" dt="2021-04-20T15:52:55.745" v="837" actId="26606"/>
          <ac:picMkLst>
            <pc:docMk/>
            <pc:sldMk cId="1627798499" sldId="260"/>
            <ac:picMk id="5" creationId="{4FF2C92D-15BD-4F1D-A000-28F4937EDF00}"/>
          </ac:picMkLst>
        </pc:picChg>
        <pc:picChg chg="add mod">
          <ac:chgData name="Austin Lang" userId="52f1932f-4c41-4498-b441-ef21f3789623" providerId="ADAL" clId="{3DFB5716-6E22-40B0-B6FD-2DBFE2F09052}" dt="2021-04-20T15:52:55.745" v="837" actId="26606"/>
          <ac:picMkLst>
            <pc:docMk/>
            <pc:sldMk cId="1627798499" sldId="260"/>
            <ac:picMk id="7" creationId="{49299791-1548-4F2F-833D-864D88949B28}"/>
          </ac:picMkLst>
        </pc:picChg>
      </pc:sldChg>
      <pc:sldChg chg="addSp modSp new mod setBg">
        <pc:chgData name="Austin Lang" userId="52f1932f-4c41-4498-b441-ef21f3789623" providerId="ADAL" clId="{3DFB5716-6E22-40B0-B6FD-2DBFE2F09052}" dt="2021-04-20T16:32:32.227" v="1205" actId="1076"/>
        <pc:sldMkLst>
          <pc:docMk/>
          <pc:sldMk cId="517125743" sldId="261"/>
        </pc:sldMkLst>
        <pc:spChg chg="add mod">
          <ac:chgData name="Austin Lang" userId="52f1932f-4c41-4498-b441-ef21f3789623" providerId="ADAL" clId="{3DFB5716-6E22-40B0-B6FD-2DBFE2F09052}" dt="2021-04-20T16:32:18.954" v="1202" actId="26606"/>
          <ac:spMkLst>
            <pc:docMk/>
            <pc:sldMk cId="517125743" sldId="261"/>
            <ac:spMk id="2" creationId="{5D0716AC-7A0F-46B8-9D6B-529A272B9145}"/>
          </ac:spMkLst>
        </pc:spChg>
        <pc:spChg chg="add mod">
          <ac:chgData name="Austin Lang" userId="52f1932f-4c41-4498-b441-ef21f3789623" providerId="ADAL" clId="{3DFB5716-6E22-40B0-B6FD-2DBFE2F09052}" dt="2021-04-20T16:32:18.954" v="1202" actId="26606"/>
          <ac:spMkLst>
            <pc:docMk/>
            <pc:sldMk cId="517125743" sldId="261"/>
            <ac:spMk id="3" creationId="{4BDA299E-E17A-4970-8921-6FC1CC36946E}"/>
          </ac:spMkLst>
        </pc:spChg>
        <pc:spChg chg="add">
          <ac:chgData name="Austin Lang" userId="52f1932f-4c41-4498-b441-ef21f3789623" providerId="ADAL" clId="{3DFB5716-6E22-40B0-B6FD-2DBFE2F09052}" dt="2021-04-20T16:32:18.954" v="1202" actId="26606"/>
          <ac:spMkLst>
            <pc:docMk/>
            <pc:sldMk cId="517125743" sldId="261"/>
            <ac:spMk id="12" creationId="{F2974790-8852-4217-8EC5-00AD6F9A51F8}"/>
          </ac:spMkLst>
        </pc:spChg>
        <pc:spChg chg="add">
          <ac:chgData name="Austin Lang" userId="52f1932f-4c41-4498-b441-ef21f3789623" providerId="ADAL" clId="{3DFB5716-6E22-40B0-B6FD-2DBFE2F09052}" dt="2021-04-20T16:32:18.954" v="1202" actId="26606"/>
          <ac:spMkLst>
            <pc:docMk/>
            <pc:sldMk cId="517125743" sldId="261"/>
            <ac:spMk id="37" creationId="{235421DC-A006-4825-B62F-7DE8D0DEADD3}"/>
          </ac:spMkLst>
        </pc:spChg>
        <pc:spChg chg="add">
          <ac:chgData name="Austin Lang" userId="52f1932f-4c41-4498-b441-ef21f3789623" providerId="ADAL" clId="{3DFB5716-6E22-40B0-B6FD-2DBFE2F09052}" dt="2021-04-20T16:32:18.954" v="1202" actId="26606"/>
          <ac:spMkLst>
            <pc:docMk/>
            <pc:sldMk cId="517125743" sldId="261"/>
            <ac:spMk id="39" creationId="{6F4A2966-7C28-405D-BB02-5E542A25547C}"/>
          </ac:spMkLst>
        </pc:spChg>
        <pc:spChg chg="add">
          <ac:chgData name="Austin Lang" userId="52f1932f-4c41-4498-b441-ef21f3789623" providerId="ADAL" clId="{3DFB5716-6E22-40B0-B6FD-2DBFE2F09052}" dt="2021-04-20T16:32:18.954" v="1202" actId="26606"/>
          <ac:spMkLst>
            <pc:docMk/>
            <pc:sldMk cId="517125743" sldId="261"/>
            <ac:spMk id="41" creationId="{958D9839-C203-4964-B486-7C0FFFDE5E1C}"/>
          </ac:spMkLst>
        </pc:spChg>
        <pc:spChg chg="add">
          <ac:chgData name="Austin Lang" userId="52f1932f-4c41-4498-b441-ef21f3789623" providerId="ADAL" clId="{3DFB5716-6E22-40B0-B6FD-2DBFE2F09052}" dt="2021-04-20T16:32:18.954" v="1202" actId="26606"/>
          <ac:spMkLst>
            <pc:docMk/>
            <pc:sldMk cId="517125743" sldId="261"/>
            <ac:spMk id="43" creationId="{3894FD15-2E33-4234-8160-FF85F03A4A1E}"/>
          </ac:spMkLst>
        </pc:spChg>
        <pc:grpChg chg="add">
          <ac:chgData name="Austin Lang" userId="52f1932f-4c41-4498-b441-ef21f3789623" providerId="ADAL" clId="{3DFB5716-6E22-40B0-B6FD-2DBFE2F09052}" dt="2021-04-20T16:32:18.954" v="1202" actId="26606"/>
          <ac:grpSpMkLst>
            <pc:docMk/>
            <pc:sldMk cId="517125743" sldId="261"/>
            <ac:grpSpMk id="14" creationId="{9AE485DA-524A-4260-9FC8-98FAACAFF580}"/>
          </ac:grpSpMkLst>
        </pc:grpChg>
        <pc:picChg chg="add mod ord">
          <ac:chgData name="Austin Lang" userId="52f1932f-4c41-4498-b441-ef21f3789623" providerId="ADAL" clId="{3DFB5716-6E22-40B0-B6FD-2DBFE2F09052}" dt="2021-04-20T16:32:32.227" v="1205" actId="1076"/>
          <ac:picMkLst>
            <pc:docMk/>
            <pc:sldMk cId="517125743" sldId="261"/>
            <ac:picMk id="5" creationId="{D6F48518-8FC7-403E-A03F-183CAAEBBB95}"/>
          </ac:picMkLst>
        </pc:picChg>
        <pc:picChg chg="add mod">
          <ac:chgData name="Austin Lang" userId="52f1932f-4c41-4498-b441-ef21f3789623" providerId="ADAL" clId="{3DFB5716-6E22-40B0-B6FD-2DBFE2F09052}" dt="2021-04-20T16:32:18.954" v="1202" actId="26606"/>
          <ac:picMkLst>
            <pc:docMk/>
            <pc:sldMk cId="517125743" sldId="261"/>
            <ac:picMk id="7" creationId="{870CDDCB-9A81-4FC7-A7E4-0163BABA92B1}"/>
          </ac:picMkLst>
        </pc:picChg>
      </pc:sldChg>
      <pc:sldChg chg="addSp modSp new mod">
        <pc:chgData name="Austin Lang" userId="52f1932f-4c41-4498-b441-ef21f3789623" providerId="ADAL" clId="{3DFB5716-6E22-40B0-B6FD-2DBFE2F09052}" dt="2021-04-26T14:32:04.892" v="4606" actId="14100"/>
        <pc:sldMkLst>
          <pc:docMk/>
          <pc:sldMk cId="3822734650" sldId="262"/>
        </pc:sldMkLst>
        <pc:spChg chg="add mod">
          <ac:chgData name="Austin Lang" userId="52f1932f-4c41-4498-b441-ef21f3789623" providerId="ADAL" clId="{3DFB5716-6E22-40B0-B6FD-2DBFE2F09052}" dt="2021-04-20T17:32:37.730" v="2170" actId="1076"/>
          <ac:spMkLst>
            <pc:docMk/>
            <pc:sldMk cId="3822734650" sldId="262"/>
            <ac:spMk id="2" creationId="{79C9CC7D-D96E-4A59-80BC-678AF645DF85}"/>
          </ac:spMkLst>
        </pc:spChg>
        <pc:spChg chg="add mod">
          <ac:chgData name="Austin Lang" userId="52f1932f-4c41-4498-b441-ef21f3789623" providerId="ADAL" clId="{3DFB5716-6E22-40B0-B6FD-2DBFE2F09052}" dt="2021-04-26T14:32:04.892" v="4606" actId="14100"/>
          <ac:spMkLst>
            <pc:docMk/>
            <pc:sldMk cId="3822734650" sldId="262"/>
            <ac:spMk id="5" creationId="{E680B6C8-D6D9-4248-90E3-E395190263CD}"/>
          </ac:spMkLst>
        </pc:spChg>
        <pc:spChg chg="add mod">
          <ac:chgData name="Austin Lang" userId="52f1932f-4c41-4498-b441-ef21f3789623" providerId="ADAL" clId="{3DFB5716-6E22-40B0-B6FD-2DBFE2F09052}" dt="2021-04-20T17:08:18.983" v="1587" actId="1076"/>
          <ac:spMkLst>
            <pc:docMk/>
            <pc:sldMk cId="3822734650" sldId="262"/>
            <ac:spMk id="8" creationId="{BA5FDC10-BEF3-4234-B550-EE213C778DE0}"/>
          </ac:spMkLst>
        </pc:spChg>
        <pc:picChg chg="add mod">
          <ac:chgData name="Austin Lang" userId="52f1932f-4c41-4498-b441-ef21f3789623" providerId="ADAL" clId="{3DFB5716-6E22-40B0-B6FD-2DBFE2F09052}" dt="2021-04-20T17:08:51.995" v="1590" actId="1076"/>
          <ac:picMkLst>
            <pc:docMk/>
            <pc:sldMk cId="3822734650" sldId="262"/>
            <ac:picMk id="4" creationId="{246E69B1-0C65-482A-94FA-3EE7D65B92ED}"/>
          </ac:picMkLst>
        </pc:picChg>
        <pc:picChg chg="add mod">
          <ac:chgData name="Austin Lang" userId="52f1932f-4c41-4498-b441-ef21f3789623" providerId="ADAL" clId="{3DFB5716-6E22-40B0-B6FD-2DBFE2F09052}" dt="2021-04-20T17:07:51.137" v="1560" actId="1076"/>
          <ac:picMkLst>
            <pc:docMk/>
            <pc:sldMk cId="3822734650" sldId="262"/>
            <ac:picMk id="7" creationId="{1F93670D-6226-446E-ADF6-EAABA12D8A87}"/>
          </ac:picMkLst>
        </pc:picChg>
        <pc:picChg chg="add mod">
          <ac:chgData name="Austin Lang" userId="52f1932f-4c41-4498-b441-ef21f3789623" providerId="ADAL" clId="{3DFB5716-6E22-40B0-B6FD-2DBFE2F09052}" dt="2021-04-20T17:41:56.448" v="2218" actId="1076"/>
          <ac:picMkLst>
            <pc:docMk/>
            <pc:sldMk cId="3822734650" sldId="262"/>
            <ac:picMk id="10" creationId="{0B7B1C2A-23C9-4A05-AF61-7C880891AA2F}"/>
          </ac:picMkLst>
        </pc:picChg>
      </pc:sldChg>
      <pc:sldChg chg="addSp delSp modSp new mod setBg">
        <pc:chgData name="Austin Lang" userId="52f1932f-4c41-4498-b441-ef21f3789623" providerId="ADAL" clId="{3DFB5716-6E22-40B0-B6FD-2DBFE2F09052}" dt="2021-05-06T15:20:24.190" v="4700" actId="20577"/>
        <pc:sldMkLst>
          <pc:docMk/>
          <pc:sldMk cId="3660548634" sldId="263"/>
        </pc:sldMkLst>
        <pc:spChg chg="add mod ord">
          <ac:chgData name="Austin Lang" userId="52f1932f-4c41-4498-b441-ef21f3789623" providerId="ADAL" clId="{3DFB5716-6E22-40B0-B6FD-2DBFE2F09052}" dt="2021-04-20T17:37:07.472" v="2211" actId="26606"/>
          <ac:spMkLst>
            <pc:docMk/>
            <pc:sldMk cId="3660548634" sldId="263"/>
            <ac:spMk id="2" creationId="{A65711D4-8E34-4F80-BF1C-0BCF000BE435}"/>
          </ac:spMkLst>
        </pc:spChg>
        <pc:spChg chg="add del mod">
          <ac:chgData name="Austin Lang" userId="52f1932f-4c41-4498-b441-ef21f3789623" providerId="ADAL" clId="{3DFB5716-6E22-40B0-B6FD-2DBFE2F09052}" dt="2021-04-20T17:13:26.952" v="1632"/>
          <ac:spMkLst>
            <pc:docMk/>
            <pc:sldMk cId="3660548634" sldId="263"/>
            <ac:spMk id="3" creationId="{65BA30FE-725D-4881-A5CF-CF4B5109F2BF}"/>
          </ac:spMkLst>
        </pc:spChg>
        <pc:spChg chg="add mod ord">
          <ac:chgData name="Austin Lang" userId="52f1932f-4c41-4498-b441-ef21f3789623" providerId="ADAL" clId="{3DFB5716-6E22-40B0-B6FD-2DBFE2F09052}" dt="2021-05-06T15:20:24.190" v="4700" actId="20577"/>
          <ac:spMkLst>
            <pc:docMk/>
            <pc:sldMk cId="3660548634" sldId="263"/>
            <ac:spMk id="4" creationId="{DDB821F4-1819-490F-98B1-56C8B717CDB7}"/>
          </ac:spMkLst>
        </pc:spChg>
        <pc:spChg chg="add del">
          <ac:chgData name="Austin Lang" userId="52f1932f-4c41-4498-b441-ef21f3789623" providerId="ADAL" clId="{3DFB5716-6E22-40B0-B6FD-2DBFE2F09052}" dt="2021-04-20T17:37:02.355" v="2208" actId="26606"/>
          <ac:spMkLst>
            <pc:docMk/>
            <pc:sldMk cId="3660548634" sldId="263"/>
            <ac:spMk id="12" creationId="{B43B9CA2-4B31-4ACD-9A9F-B8E6C6420386}"/>
          </ac:spMkLst>
        </pc:spChg>
        <pc:spChg chg="add del">
          <ac:chgData name="Austin Lang" userId="52f1932f-4c41-4498-b441-ef21f3789623" providerId="ADAL" clId="{3DFB5716-6E22-40B0-B6FD-2DBFE2F09052}" dt="2021-04-20T17:37:02.355" v="2208" actId="26606"/>
          <ac:spMkLst>
            <pc:docMk/>
            <pc:sldMk cId="3660548634" sldId="263"/>
            <ac:spMk id="13" creationId="{33F94DB1-BC5D-454D-845C-7BA3A1F46999}"/>
          </ac:spMkLst>
        </pc:spChg>
        <pc:spChg chg="add del">
          <ac:chgData name="Austin Lang" userId="52f1932f-4c41-4498-b441-ef21f3789623" providerId="ADAL" clId="{3DFB5716-6E22-40B0-B6FD-2DBFE2F09052}" dt="2021-04-20T17:37:02.355" v="2208" actId="26606"/>
          <ac:spMkLst>
            <pc:docMk/>
            <pc:sldMk cId="3660548634" sldId="263"/>
            <ac:spMk id="14" creationId="{5676B86F-860B-4586-BCAA-C0650C09B7B9}"/>
          </ac:spMkLst>
        </pc:spChg>
        <pc:spChg chg="add del">
          <ac:chgData name="Austin Lang" userId="52f1932f-4c41-4498-b441-ef21f3789623" providerId="ADAL" clId="{3DFB5716-6E22-40B0-B6FD-2DBFE2F09052}" dt="2021-04-20T17:36:40.934" v="2206" actId="26606"/>
          <ac:spMkLst>
            <pc:docMk/>
            <pc:sldMk cId="3660548634" sldId="263"/>
            <ac:spMk id="15" creationId="{9E33438F-5E81-463E-98DF-2C0B9FC83DE4}"/>
          </ac:spMkLst>
        </pc:spChg>
        <pc:spChg chg="add del">
          <ac:chgData name="Austin Lang" userId="52f1932f-4c41-4498-b441-ef21f3789623" providerId="ADAL" clId="{3DFB5716-6E22-40B0-B6FD-2DBFE2F09052}" dt="2021-04-20T17:37:02.355" v="2208" actId="26606"/>
          <ac:spMkLst>
            <pc:docMk/>
            <pc:sldMk cId="3660548634" sldId="263"/>
            <ac:spMk id="16" creationId="{8C818ED5-2F56-4171-9445-3AA4F4462396}"/>
          </ac:spMkLst>
        </pc:spChg>
        <pc:spChg chg="add del">
          <ac:chgData name="Austin Lang" userId="52f1932f-4c41-4498-b441-ef21f3789623" providerId="ADAL" clId="{3DFB5716-6E22-40B0-B6FD-2DBFE2F09052}" dt="2021-04-20T17:37:07.472" v="2211" actId="26606"/>
          <ac:spMkLst>
            <pc:docMk/>
            <pc:sldMk cId="3660548634" sldId="263"/>
            <ac:spMk id="19" creationId="{B35D540D-9486-4236-952A-F72DC52D79BF}"/>
          </ac:spMkLst>
        </pc:spChg>
        <pc:spChg chg="add del">
          <ac:chgData name="Austin Lang" userId="52f1932f-4c41-4498-b441-ef21f3789623" providerId="ADAL" clId="{3DFB5716-6E22-40B0-B6FD-2DBFE2F09052}" dt="2021-04-20T17:37:02.355" v="2208" actId="26606"/>
          <ac:spMkLst>
            <pc:docMk/>
            <pc:sldMk cId="3660548634" sldId="263"/>
            <ac:spMk id="39" creationId="{DE74FCE8-866C-4AFA-B45C-FACE2A6094E4}"/>
          </ac:spMkLst>
        </pc:spChg>
        <pc:spChg chg="add del">
          <ac:chgData name="Austin Lang" userId="52f1932f-4c41-4498-b441-ef21f3789623" providerId="ADAL" clId="{3DFB5716-6E22-40B0-B6FD-2DBFE2F09052}" dt="2021-04-20T17:36:40.934" v="2206" actId="26606"/>
          <ac:spMkLst>
            <pc:docMk/>
            <pc:sldMk cId="3660548634" sldId="263"/>
            <ac:spMk id="40" creationId="{3F3FAF1D-1278-4A37-ABCF-337384CA2B56}"/>
          </ac:spMkLst>
        </pc:spChg>
        <pc:spChg chg="add del">
          <ac:chgData name="Austin Lang" userId="52f1932f-4c41-4498-b441-ef21f3789623" providerId="ADAL" clId="{3DFB5716-6E22-40B0-B6FD-2DBFE2F09052}" dt="2021-04-20T17:37:07.472" v="2211" actId="26606"/>
          <ac:spMkLst>
            <pc:docMk/>
            <pc:sldMk cId="3660548634" sldId="263"/>
            <ac:spMk id="41" creationId="{5EBC18B6-E5C3-4AD1-97A4-E6A3477A0BB9}"/>
          </ac:spMkLst>
        </pc:spChg>
        <pc:spChg chg="add del">
          <ac:chgData name="Austin Lang" userId="52f1932f-4c41-4498-b441-ef21f3789623" providerId="ADAL" clId="{3DFB5716-6E22-40B0-B6FD-2DBFE2F09052}" dt="2021-04-20T17:36:40.934" v="2206" actId="26606"/>
          <ac:spMkLst>
            <pc:docMk/>
            <pc:sldMk cId="3660548634" sldId="263"/>
            <ac:spMk id="42" creationId="{C81E68E0-B98F-44E8-B1A7-A7631A3D7083}"/>
          </ac:spMkLst>
        </pc:spChg>
        <pc:spChg chg="add del">
          <ac:chgData name="Austin Lang" userId="52f1932f-4c41-4498-b441-ef21f3789623" providerId="ADAL" clId="{3DFB5716-6E22-40B0-B6FD-2DBFE2F09052}" dt="2021-04-20T17:37:07.472" v="2211" actId="26606"/>
          <ac:spMkLst>
            <pc:docMk/>
            <pc:sldMk cId="3660548634" sldId="263"/>
            <ac:spMk id="43" creationId="{136A4AB6-B72B-4CC6-ADCF-BE807B6C3D71}"/>
          </ac:spMkLst>
        </pc:spChg>
        <pc:spChg chg="add del">
          <ac:chgData name="Austin Lang" userId="52f1932f-4c41-4498-b441-ef21f3789623" providerId="ADAL" clId="{3DFB5716-6E22-40B0-B6FD-2DBFE2F09052}" dt="2021-04-20T17:36:40.934" v="2206" actId="26606"/>
          <ac:spMkLst>
            <pc:docMk/>
            <pc:sldMk cId="3660548634" sldId="263"/>
            <ac:spMk id="44" creationId="{7AFDCCA6-0059-4AD6-A4C5-2EC02B8777CA}"/>
          </ac:spMkLst>
        </pc:spChg>
        <pc:spChg chg="add del">
          <ac:chgData name="Austin Lang" userId="52f1932f-4c41-4498-b441-ef21f3789623" providerId="ADAL" clId="{3DFB5716-6E22-40B0-B6FD-2DBFE2F09052}" dt="2021-04-20T17:36:40.934" v="2206" actId="26606"/>
          <ac:spMkLst>
            <pc:docMk/>
            <pc:sldMk cId="3660548634" sldId="263"/>
            <ac:spMk id="46" creationId="{CD36CCAC-B11A-45AC-AD69-53AB301EC7E1}"/>
          </ac:spMkLst>
        </pc:spChg>
        <pc:grpChg chg="add del">
          <ac:chgData name="Austin Lang" userId="52f1932f-4c41-4498-b441-ef21f3789623" providerId="ADAL" clId="{3DFB5716-6E22-40B0-B6FD-2DBFE2F09052}" dt="2021-04-20T17:36:40.934" v="2206" actId="26606"/>
          <ac:grpSpMkLst>
            <pc:docMk/>
            <pc:sldMk cId="3660548634" sldId="263"/>
            <ac:grpSpMk id="17" creationId="{5B6698C3-AF7B-471D-BD31-DFA449F06D9E}"/>
          </ac:grpSpMkLst>
        </pc:grpChg>
        <pc:picChg chg="add mod ord">
          <ac:chgData name="Austin Lang" userId="52f1932f-4c41-4498-b441-ef21f3789623" providerId="ADAL" clId="{3DFB5716-6E22-40B0-B6FD-2DBFE2F09052}" dt="2021-04-20T17:37:07.472" v="2211" actId="26606"/>
          <ac:picMkLst>
            <pc:docMk/>
            <pc:sldMk cId="3660548634" sldId="263"/>
            <ac:picMk id="6" creationId="{7BF9490D-2BE6-459E-9CC2-FCB049544AE8}"/>
          </ac:picMkLst>
        </pc:picChg>
        <pc:picChg chg="add mod ord">
          <ac:chgData name="Austin Lang" userId="52f1932f-4c41-4498-b441-ef21f3789623" providerId="ADAL" clId="{3DFB5716-6E22-40B0-B6FD-2DBFE2F09052}" dt="2021-04-20T17:37:07.472" v="2211" actId="26606"/>
          <ac:picMkLst>
            <pc:docMk/>
            <pc:sldMk cId="3660548634" sldId="263"/>
            <ac:picMk id="8" creationId="{A54B2C67-2AB4-45DE-9054-D5BBD3A86864}"/>
          </ac:picMkLst>
        </pc:picChg>
        <pc:picChg chg="add mod ord">
          <ac:chgData name="Austin Lang" userId="52f1932f-4c41-4498-b441-ef21f3789623" providerId="ADAL" clId="{3DFB5716-6E22-40B0-B6FD-2DBFE2F09052}" dt="2021-04-20T17:37:07.472" v="2211" actId="26606"/>
          <ac:picMkLst>
            <pc:docMk/>
            <pc:sldMk cId="3660548634" sldId="263"/>
            <ac:picMk id="10" creationId="{102EF026-B580-4FB6-B121-7445B64DDEF4}"/>
          </ac:picMkLst>
        </pc:picChg>
      </pc:sldChg>
      <pc:sldChg chg="addSp delSp modSp new mod ord">
        <pc:chgData name="Austin Lang" userId="52f1932f-4c41-4498-b441-ef21f3789623" providerId="ADAL" clId="{3DFB5716-6E22-40B0-B6FD-2DBFE2F09052}" dt="2021-05-19T20:02:37.270" v="7849" actId="114"/>
        <pc:sldMkLst>
          <pc:docMk/>
          <pc:sldMk cId="2132616532" sldId="264"/>
        </pc:sldMkLst>
        <pc:spChg chg="add mod">
          <ac:chgData name="Austin Lang" userId="52f1932f-4c41-4498-b441-ef21f3789623" providerId="ADAL" clId="{3DFB5716-6E22-40B0-B6FD-2DBFE2F09052}" dt="2021-05-19T18:56:10.585" v="7012" actId="1076"/>
          <ac:spMkLst>
            <pc:docMk/>
            <pc:sldMk cId="2132616532" sldId="264"/>
            <ac:spMk id="2" creationId="{D3E831B0-FEC5-41BC-AB04-99B066FA149D}"/>
          </ac:spMkLst>
        </pc:spChg>
        <pc:spChg chg="add mod">
          <ac:chgData name="Austin Lang" userId="52f1932f-4c41-4498-b441-ef21f3789623" providerId="ADAL" clId="{3DFB5716-6E22-40B0-B6FD-2DBFE2F09052}" dt="2021-05-19T20:02:37.270" v="7849" actId="114"/>
          <ac:spMkLst>
            <pc:docMk/>
            <pc:sldMk cId="2132616532" sldId="264"/>
            <ac:spMk id="3" creationId="{7819CD79-4C1B-4588-977F-B3D7267048F7}"/>
          </ac:spMkLst>
        </pc:spChg>
        <pc:spChg chg="add mod">
          <ac:chgData name="Austin Lang" userId="52f1932f-4c41-4498-b441-ef21f3789623" providerId="ADAL" clId="{3DFB5716-6E22-40B0-B6FD-2DBFE2F09052}" dt="2021-05-19T19:00:15.873" v="7186" actId="1076"/>
          <ac:spMkLst>
            <pc:docMk/>
            <pc:sldMk cId="2132616532" sldId="264"/>
            <ac:spMk id="4" creationId="{577D92E9-9F7C-46F0-A478-3E1A9BEED294}"/>
          </ac:spMkLst>
        </pc:spChg>
        <pc:spChg chg="add mod">
          <ac:chgData name="Austin Lang" userId="52f1932f-4c41-4498-b441-ef21f3789623" providerId="ADAL" clId="{3DFB5716-6E22-40B0-B6FD-2DBFE2F09052}" dt="2021-04-20T17:47:19.078" v="2502" actId="1076"/>
          <ac:spMkLst>
            <pc:docMk/>
            <pc:sldMk cId="2132616532" sldId="264"/>
            <ac:spMk id="8" creationId="{03F919E6-8A9E-4149-AED1-83271A97375C}"/>
          </ac:spMkLst>
        </pc:spChg>
        <pc:picChg chg="add del mod">
          <ac:chgData name="Austin Lang" userId="52f1932f-4c41-4498-b441-ef21f3789623" providerId="ADAL" clId="{3DFB5716-6E22-40B0-B6FD-2DBFE2F09052}" dt="2021-04-20T17:44:51.151" v="2463" actId="478"/>
          <ac:picMkLst>
            <pc:docMk/>
            <pc:sldMk cId="2132616532" sldId="264"/>
            <ac:picMk id="5" creationId="{BB96944C-640C-44B9-ADB6-ECC02738277F}"/>
          </ac:picMkLst>
        </pc:picChg>
        <pc:picChg chg="add mod">
          <ac:chgData name="Austin Lang" userId="52f1932f-4c41-4498-b441-ef21f3789623" providerId="ADAL" clId="{3DFB5716-6E22-40B0-B6FD-2DBFE2F09052}" dt="2021-04-20T17:46:11.250" v="2467" actId="1076"/>
          <ac:picMkLst>
            <pc:docMk/>
            <pc:sldMk cId="2132616532" sldId="264"/>
            <ac:picMk id="7" creationId="{519DE79A-7C08-491F-A2A4-1FF33A748A96}"/>
          </ac:picMkLst>
        </pc:picChg>
        <pc:cxnChg chg="add mod">
          <ac:chgData name="Austin Lang" userId="52f1932f-4c41-4498-b441-ef21f3789623" providerId="ADAL" clId="{3DFB5716-6E22-40B0-B6FD-2DBFE2F09052}" dt="2021-05-19T19:00:34.748" v="7191" actId="692"/>
          <ac:cxnSpMkLst>
            <pc:docMk/>
            <pc:sldMk cId="2132616532" sldId="264"/>
            <ac:cxnSpMk id="6" creationId="{FEEAD138-DB6C-4FA0-956A-A44BA598E83A}"/>
          </ac:cxnSpMkLst>
        </pc:cxnChg>
        <pc:cxnChg chg="add mod">
          <ac:chgData name="Austin Lang" userId="52f1932f-4c41-4498-b441-ef21f3789623" providerId="ADAL" clId="{3DFB5716-6E22-40B0-B6FD-2DBFE2F09052}" dt="2021-04-20T17:47:19.078" v="2502" actId="1076"/>
          <ac:cxnSpMkLst>
            <pc:docMk/>
            <pc:sldMk cId="2132616532" sldId="264"/>
            <ac:cxnSpMk id="10" creationId="{8DE59C2C-FB3C-490C-968B-5966CBB3507A}"/>
          </ac:cxnSpMkLst>
        </pc:cxnChg>
      </pc:sldChg>
      <pc:sldChg chg="addSp modSp new mod setBg addAnim modAnim">
        <pc:chgData name="Austin Lang" userId="52f1932f-4c41-4498-b441-ef21f3789623" providerId="ADAL" clId="{3DFB5716-6E22-40B0-B6FD-2DBFE2F09052}" dt="2021-04-20T17:54:46.007" v="2663"/>
        <pc:sldMkLst>
          <pc:docMk/>
          <pc:sldMk cId="3555279345" sldId="265"/>
        </pc:sldMkLst>
        <pc:spChg chg="add mod">
          <ac:chgData name="Austin Lang" userId="52f1932f-4c41-4498-b441-ef21f3789623" providerId="ADAL" clId="{3DFB5716-6E22-40B0-B6FD-2DBFE2F09052}" dt="2021-04-20T17:53:39.016" v="2658" actId="26606"/>
          <ac:spMkLst>
            <pc:docMk/>
            <pc:sldMk cId="3555279345" sldId="265"/>
            <ac:spMk id="6" creationId="{05F9F36F-A573-4B9D-9A92-F805F3E1F776}"/>
          </ac:spMkLst>
        </pc:spChg>
        <pc:spChg chg="add">
          <ac:chgData name="Austin Lang" userId="52f1932f-4c41-4498-b441-ef21f3789623" providerId="ADAL" clId="{3DFB5716-6E22-40B0-B6FD-2DBFE2F09052}" dt="2021-04-20T17:53:39.016" v="2658" actId="26606"/>
          <ac:spMkLst>
            <pc:docMk/>
            <pc:sldMk cId="3555279345" sldId="265"/>
            <ac:spMk id="11" creationId="{AB486EAD-5FB0-4804-9C9B-47E6E058EC94}"/>
          </ac:spMkLst>
        </pc:spChg>
        <pc:grpChg chg="add">
          <ac:chgData name="Austin Lang" userId="52f1932f-4c41-4498-b441-ef21f3789623" providerId="ADAL" clId="{3DFB5716-6E22-40B0-B6FD-2DBFE2F09052}" dt="2021-04-20T17:53:39.016" v="2658" actId="26606"/>
          <ac:grpSpMkLst>
            <pc:docMk/>
            <pc:sldMk cId="3555279345" sldId="265"/>
            <ac:grpSpMk id="13" creationId="{F97994D4-82A6-4497-A008-523C6535BA07}"/>
          </ac:grpSpMkLst>
        </pc:grpChg>
        <pc:grpChg chg="add">
          <ac:chgData name="Austin Lang" userId="52f1932f-4c41-4498-b441-ef21f3789623" providerId="ADAL" clId="{3DFB5716-6E22-40B0-B6FD-2DBFE2F09052}" dt="2021-04-20T17:53:39.016" v="2658" actId="26606"/>
          <ac:grpSpMkLst>
            <pc:docMk/>
            <pc:sldMk cId="3555279345" sldId="265"/>
            <ac:grpSpMk id="34" creationId="{28919D57-A69F-4F84-A715-8D4F6F55878D}"/>
          </ac:grpSpMkLst>
        </pc:grpChg>
        <pc:picChg chg="add mod ord">
          <ac:chgData name="Austin Lang" userId="52f1932f-4c41-4498-b441-ef21f3789623" providerId="ADAL" clId="{3DFB5716-6E22-40B0-B6FD-2DBFE2F09052}" dt="2021-04-20T17:53:39.016" v="2658" actId="26606"/>
          <ac:picMkLst>
            <pc:docMk/>
            <pc:sldMk cId="3555279345" sldId="265"/>
            <ac:picMk id="3" creationId="{E7FDAFBF-4D35-4D49-BD3B-E938E6D80F93}"/>
          </ac:picMkLst>
        </pc:picChg>
        <pc:picChg chg="add mod">
          <ac:chgData name="Austin Lang" userId="52f1932f-4c41-4498-b441-ef21f3789623" providerId="ADAL" clId="{3DFB5716-6E22-40B0-B6FD-2DBFE2F09052}" dt="2021-04-20T17:53:39.016" v="2658" actId="26606"/>
          <ac:picMkLst>
            <pc:docMk/>
            <pc:sldMk cId="3555279345" sldId="265"/>
            <ac:picMk id="5" creationId="{65FB1B23-D391-4C66-9454-1FA18AA31772}"/>
          </ac:picMkLst>
        </pc:picChg>
      </pc:sldChg>
      <pc:sldChg chg="addSp modSp new mod setBg addAnim">
        <pc:chgData name="Austin Lang" userId="52f1932f-4c41-4498-b441-ef21f3789623" providerId="ADAL" clId="{3DFB5716-6E22-40B0-B6FD-2DBFE2F09052}" dt="2021-05-19T18:55:16.685" v="6976" actId="20577"/>
        <pc:sldMkLst>
          <pc:docMk/>
          <pc:sldMk cId="231250371" sldId="266"/>
        </pc:sldMkLst>
        <pc:spChg chg="add mod ord">
          <ac:chgData name="Austin Lang" userId="52f1932f-4c41-4498-b441-ef21f3789623" providerId="ADAL" clId="{3DFB5716-6E22-40B0-B6FD-2DBFE2F09052}" dt="2021-05-19T18:55:16.685" v="6976" actId="20577"/>
          <ac:spMkLst>
            <pc:docMk/>
            <pc:sldMk cId="231250371" sldId="266"/>
            <ac:spMk id="2" creationId="{02B9C74A-61C5-4C3F-8823-3BF16E31835E}"/>
          </ac:spMkLst>
        </pc:spChg>
        <pc:spChg chg="add">
          <ac:chgData name="Austin Lang" userId="52f1932f-4c41-4498-b441-ef21f3789623" providerId="ADAL" clId="{3DFB5716-6E22-40B0-B6FD-2DBFE2F09052}" dt="2021-04-20T17:59:40.407" v="2698" actId="26606"/>
          <ac:spMkLst>
            <pc:docMk/>
            <pc:sldMk cId="231250371" sldId="266"/>
            <ac:spMk id="11" creationId="{3290D7D8-C74C-46C8-BAF5-90E528322789}"/>
          </ac:spMkLst>
        </pc:spChg>
        <pc:grpChg chg="add">
          <ac:chgData name="Austin Lang" userId="52f1932f-4c41-4498-b441-ef21f3789623" providerId="ADAL" clId="{3DFB5716-6E22-40B0-B6FD-2DBFE2F09052}" dt="2021-04-20T17:59:40.407" v="2698" actId="26606"/>
          <ac:grpSpMkLst>
            <pc:docMk/>
            <pc:sldMk cId="231250371" sldId="266"/>
            <ac:grpSpMk id="13" creationId="{1E199DFD-8780-4EC5-B1FE-143E7A918C91}"/>
          </ac:grpSpMkLst>
        </pc:grpChg>
        <pc:grpChg chg="add">
          <ac:chgData name="Austin Lang" userId="52f1932f-4c41-4498-b441-ef21f3789623" providerId="ADAL" clId="{3DFB5716-6E22-40B0-B6FD-2DBFE2F09052}" dt="2021-04-20T17:59:40.407" v="2698" actId="26606"/>
          <ac:grpSpMkLst>
            <pc:docMk/>
            <pc:sldMk cId="231250371" sldId="266"/>
            <ac:grpSpMk id="34" creationId="{C50F0266-92EB-4E0F-AF22-576EF377A609}"/>
          </ac:grpSpMkLst>
        </pc:grpChg>
        <pc:picChg chg="add mod">
          <ac:chgData name="Austin Lang" userId="52f1932f-4c41-4498-b441-ef21f3789623" providerId="ADAL" clId="{3DFB5716-6E22-40B0-B6FD-2DBFE2F09052}" dt="2021-04-20T17:59:40.407" v="2698" actId="26606"/>
          <ac:picMkLst>
            <pc:docMk/>
            <pc:sldMk cId="231250371" sldId="266"/>
            <ac:picMk id="4" creationId="{FCE1889A-637F-4440-A9FF-C39ABB11FC28}"/>
          </ac:picMkLst>
        </pc:picChg>
        <pc:picChg chg="add mod">
          <ac:chgData name="Austin Lang" userId="52f1932f-4c41-4498-b441-ef21f3789623" providerId="ADAL" clId="{3DFB5716-6E22-40B0-B6FD-2DBFE2F09052}" dt="2021-04-20T17:59:40.407" v="2698" actId="26606"/>
          <ac:picMkLst>
            <pc:docMk/>
            <pc:sldMk cId="231250371" sldId="266"/>
            <ac:picMk id="6" creationId="{1065FD25-FAFB-4687-B822-DAB122262CDC}"/>
          </ac:picMkLst>
        </pc:picChg>
      </pc:sldChg>
      <pc:sldChg chg="addSp modSp new mod setBg">
        <pc:chgData name="Austin Lang" userId="52f1932f-4c41-4498-b441-ef21f3789623" providerId="ADAL" clId="{3DFB5716-6E22-40B0-B6FD-2DBFE2F09052}" dt="2021-05-19T19:05:23.562" v="7198" actId="20577"/>
        <pc:sldMkLst>
          <pc:docMk/>
          <pc:sldMk cId="3247919053" sldId="267"/>
        </pc:sldMkLst>
        <pc:spChg chg="add mod">
          <ac:chgData name="Austin Lang" userId="52f1932f-4c41-4498-b441-ef21f3789623" providerId="ADAL" clId="{3DFB5716-6E22-40B0-B6FD-2DBFE2F09052}" dt="2021-04-20T18:08:02.666" v="3128" actId="26606"/>
          <ac:spMkLst>
            <pc:docMk/>
            <pc:sldMk cId="3247919053" sldId="267"/>
            <ac:spMk id="2" creationId="{6E03329D-B4F3-4426-8A2D-AAF702329107}"/>
          </ac:spMkLst>
        </pc:spChg>
        <pc:spChg chg="add mod">
          <ac:chgData name="Austin Lang" userId="52f1932f-4c41-4498-b441-ef21f3789623" providerId="ADAL" clId="{3DFB5716-6E22-40B0-B6FD-2DBFE2F09052}" dt="2021-05-19T19:05:23.562" v="7198" actId="20577"/>
          <ac:spMkLst>
            <pc:docMk/>
            <pc:sldMk cId="3247919053" sldId="267"/>
            <ac:spMk id="3" creationId="{B1EA918C-2294-4897-85EC-36A48F7C4F53}"/>
          </ac:spMkLst>
        </pc:spChg>
        <pc:spChg chg="add">
          <ac:chgData name="Austin Lang" userId="52f1932f-4c41-4498-b441-ef21f3789623" providerId="ADAL" clId="{3DFB5716-6E22-40B0-B6FD-2DBFE2F09052}" dt="2021-04-20T18:08:02.666" v="3128" actId="26606"/>
          <ac:spMkLst>
            <pc:docMk/>
            <pc:sldMk cId="3247919053" sldId="267"/>
            <ac:spMk id="12" creationId="{AAB8EDC3-1C0D-4505-A2C7-839A5161FB53}"/>
          </ac:spMkLst>
        </pc:spChg>
        <pc:spChg chg="add">
          <ac:chgData name="Austin Lang" userId="52f1932f-4c41-4498-b441-ef21f3789623" providerId="ADAL" clId="{3DFB5716-6E22-40B0-B6FD-2DBFE2F09052}" dt="2021-04-20T18:08:02.666" v="3128" actId="26606"/>
          <ac:spMkLst>
            <pc:docMk/>
            <pc:sldMk cId="3247919053" sldId="267"/>
            <ac:spMk id="14" creationId="{2069E294-3813-4588-9E9C-AEA08F9C4DA1}"/>
          </ac:spMkLst>
        </pc:spChg>
        <pc:picChg chg="add mod ord">
          <ac:chgData name="Austin Lang" userId="52f1932f-4c41-4498-b441-ef21f3789623" providerId="ADAL" clId="{3DFB5716-6E22-40B0-B6FD-2DBFE2F09052}" dt="2021-04-20T18:08:02.666" v="3128" actId="26606"/>
          <ac:picMkLst>
            <pc:docMk/>
            <pc:sldMk cId="3247919053" sldId="267"/>
            <ac:picMk id="5" creationId="{4507553C-C374-4EED-BEFF-F40860402C41}"/>
          </ac:picMkLst>
        </pc:picChg>
        <pc:picChg chg="add mod">
          <ac:chgData name="Austin Lang" userId="52f1932f-4c41-4498-b441-ef21f3789623" providerId="ADAL" clId="{3DFB5716-6E22-40B0-B6FD-2DBFE2F09052}" dt="2021-04-20T18:08:11.610" v="3130" actId="1076"/>
          <ac:picMkLst>
            <pc:docMk/>
            <pc:sldMk cId="3247919053" sldId="267"/>
            <ac:picMk id="7" creationId="{61D5F429-4F10-4BAE-B990-C05D885BD11D}"/>
          </ac:picMkLst>
        </pc:picChg>
      </pc:sldChg>
      <pc:sldChg chg="addSp modSp new mod">
        <pc:chgData name="Austin Lang" userId="52f1932f-4c41-4498-b441-ef21f3789623" providerId="ADAL" clId="{3DFB5716-6E22-40B0-B6FD-2DBFE2F09052}" dt="2021-04-20T18:13:08.072" v="3335" actId="1076"/>
        <pc:sldMkLst>
          <pc:docMk/>
          <pc:sldMk cId="1220865207" sldId="268"/>
        </pc:sldMkLst>
        <pc:spChg chg="add mod">
          <ac:chgData name="Austin Lang" userId="52f1932f-4c41-4498-b441-ef21f3789623" providerId="ADAL" clId="{3DFB5716-6E22-40B0-B6FD-2DBFE2F09052}" dt="2021-04-20T18:09:17.565" v="3160" actId="1076"/>
          <ac:spMkLst>
            <pc:docMk/>
            <pc:sldMk cId="1220865207" sldId="268"/>
            <ac:spMk id="2" creationId="{700A4A9A-0006-436C-A020-A54716DC7C07}"/>
          </ac:spMkLst>
        </pc:spChg>
        <pc:spChg chg="add mod">
          <ac:chgData name="Austin Lang" userId="52f1932f-4c41-4498-b441-ef21f3789623" providerId="ADAL" clId="{3DFB5716-6E22-40B0-B6FD-2DBFE2F09052}" dt="2021-04-20T18:10:13.879" v="3317" actId="1076"/>
          <ac:spMkLst>
            <pc:docMk/>
            <pc:sldMk cId="1220865207" sldId="268"/>
            <ac:spMk id="3" creationId="{A0178E9A-D949-4C1C-AA88-24273F7497A4}"/>
          </ac:spMkLst>
        </pc:spChg>
        <pc:picChg chg="add mod">
          <ac:chgData name="Austin Lang" userId="52f1932f-4c41-4498-b441-ef21f3789623" providerId="ADAL" clId="{3DFB5716-6E22-40B0-B6FD-2DBFE2F09052}" dt="2021-04-20T18:13:08.072" v="3335" actId="1076"/>
          <ac:picMkLst>
            <pc:docMk/>
            <pc:sldMk cId="1220865207" sldId="268"/>
            <ac:picMk id="5" creationId="{2B20B2D9-28DF-4EF7-9E94-9FFD6CB26A45}"/>
          </ac:picMkLst>
        </pc:picChg>
        <pc:picChg chg="add mod">
          <ac:chgData name="Austin Lang" userId="52f1932f-4c41-4498-b441-ef21f3789623" providerId="ADAL" clId="{3DFB5716-6E22-40B0-B6FD-2DBFE2F09052}" dt="2021-04-20T18:13:01.031" v="3333" actId="1076"/>
          <ac:picMkLst>
            <pc:docMk/>
            <pc:sldMk cId="1220865207" sldId="268"/>
            <ac:picMk id="7" creationId="{71BF58B9-E6BC-43E9-8124-46D6CF2BC58D}"/>
          </ac:picMkLst>
        </pc:picChg>
      </pc:sldChg>
      <pc:sldChg chg="addSp modSp new mod setBg">
        <pc:chgData name="Austin Lang" userId="52f1932f-4c41-4498-b441-ef21f3789623" providerId="ADAL" clId="{3DFB5716-6E22-40B0-B6FD-2DBFE2F09052}" dt="2021-05-19T19:10:59.641" v="7248" actId="20577"/>
        <pc:sldMkLst>
          <pc:docMk/>
          <pc:sldMk cId="1276871237" sldId="269"/>
        </pc:sldMkLst>
        <pc:spChg chg="add mod">
          <ac:chgData name="Austin Lang" userId="52f1932f-4c41-4498-b441-ef21f3789623" providerId="ADAL" clId="{3DFB5716-6E22-40B0-B6FD-2DBFE2F09052}" dt="2021-04-20T18:20:44.297" v="3758" actId="26606"/>
          <ac:spMkLst>
            <pc:docMk/>
            <pc:sldMk cId="1276871237" sldId="269"/>
            <ac:spMk id="2" creationId="{A19CF76A-70CA-464A-9F32-A40A4CE2B632}"/>
          </ac:spMkLst>
        </pc:spChg>
        <pc:spChg chg="add mod">
          <ac:chgData name="Austin Lang" userId="52f1932f-4c41-4498-b441-ef21f3789623" providerId="ADAL" clId="{3DFB5716-6E22-40B0-B6FD-2DBFE2F09052}" dt="2021-05-19T19:10:59.641" v="7248" actId="20577"/>
          <ac:spMkLst>
            <pc:docMk/>
            <pc:sldMk cId="1276871237" sldId="269"/>
            <ac:spMk id="3" creationId="{EFB3BF26-3F8F-443E-9395-C7BC459B0CEA}"/>
          </ac:spMkLst>
        </pc:spChg>
        <pc:spChg chg="add mod">
          <ac:chgData name="Austin Lang" userId="52f1932f-4c41-4498-b441-ef21f3789623" providerId="ADAL" clId="{3DFB5716-6E22-40B0-B6FD-2DBFE2F09052}" dt="2021-05-19T19:09:20.324" v="7231" actId="1076"/>
          <ac:spMkLst>
            <pc:docMk/>
            <pc:sldMk cId="1276871237" sldId="269"/>
            <ac:spMk id="4" creationId="{F88C1834-9011-4A14-B34F-26F7308C4D4F}"/>
          </ac:spMkLst>
        </pc:spChg>
        <pc:spChg chg="add mod">
          <ac:chgData name="Austin Lang" userId="52f1932f-4c41-4498-b441-ef21f3789623" providerId="ADAL" clId="{3DFB5716-6E22-40B0-B6FD-2DBFE2F09052}" dt="2021-05-19T19:09:39.099" v="7233" actId="1076"/>
          <ac:spMkLst>
            <pc:docMk/>
            <pc:sldMk cId="1276871237" sldId="269"/>
            <ac:spMk id="7" creationId="{641DCD5C-37E1-4EF6-8F42-39EB6BD8580D}"/>
          </ac:spMkLst>
        </pc:spChg>
        <pc:spChg chg="add mod">
          <ac:chgData name="Austin Lang" userId="52f1932f-4c41-4498-b441-ef21f3789623" providerId="ADAL" clId="{3DFB5716-6E22-40B0-B6FD-2DBFE2F09052}" dt="2021-05-19T19:10:29.965" v="7237" actId="1076"/>
          <ac:spMkLst>
            <pc:docMk/>
            <pc:sldMk cId="1276871237" sldId="269"/>
            <ac:spMk id="8" creationId="{7E8DF341-8E05-45B6-B1E5-DC0A91FF6611}"/>
          </ac:spMkLst>
        </pc:spChg>
        <pc:spChg chg="add">
          <ac:chgData name="Austin Lang" userId="52f1932f-4c41-4498-b441-ef21f3789623" providerId="ADAL" clId="{3DFB5716-6E22-40B0-B6FD-2DBFE2F09052}" dt="2021-04-20T18:20:44.297" v="3758" actId="26606"/>
          <ac:spMkLst>
            <pc:docMk/>
            <pc:sldMk cId="1276871237" sldId="269"/>
            <ac:spMk id="10" creationId="{D009D6D5-DAC2-4A8B-A17A-E206B9012D09}"/>
          </ac:spMkLst>
        </pc:spChg>
        <pc:picChg chg="add mod">
          <ac:chgData name="Austin Lang" userId="52f1932f-4c41-4498-b441-ef21f3789623" providerId="ADAL" clId="{3DFB5716-6E22-40B0-B6FD-2DBFE2F09052}" dt="2021-04-20T18:21:25.101" v="3761" actId="1076"/>
          <ac:picMkLst>
            <pc:docMk/>
            <pc:sldMk cId="1276871237" sldId="269"/>
            <ac:picMk id="5" creationId="{40B42EEE-910D-4132-957F-BE5F331A5665}"/>
          </ac:picMkLst>
        </pc:picChg>
      </pc:sldChg>
      <pc:sldChg chg="addSp delSp modSp new mod setBg">
        <pc:chgData name="Austin Lang" userId="52f1932f-4c41-4498-b441-ef21f3789623" providerId="ADAL" clId="{3DFB5716-6E22-40B0-B6FD-2DBFE2F09052}" dt="2021-05-19T19:06:45.876" v="7225" actId="20577"/>
        <pc:sldMkLst>
          <pc:docMk/>
          <pc:sldMk cId="4025632447" sldId="270"/>
        </pc:sldMkLst>
        <pc:spChg chg="add mod">
          <ac:chgData name="Austin Lang" userId="52f1932f-4c41-4498-b441-ef21f3789623" providerId="ADAL" clId="{3DFB5716-6E22-40B0-B6FD-2DBFE2F09052}" dt="2021-04-20T18:46:50.319" v="4163" actId="26606"/>
          <ac:spMkLst>
            <pc:docMk/>
            <pc:sldMk cId="4025632447" sldId="270"/>
            <ac:spMk id="2" creationId="{89326323-671C-4713-A4AE-62893F802F18}"/>
          </ac:spMkLst>
        </pc:spChg>
        <pc:spChg chg="add mod">
          <ac:chgData name="Austin Lang" userId="52f1932f-4c41-4498-b441-ef21f3789623" providerId="ADAL" clId="{3DFB5716-6E22-40B0-B6FD-2DBFE2F09052}" dt="2021-05-19T19:06:45.876" v="7225" actId="20577"/>
          <ac:spMkLst>
            <pc:docMk/>
            <pc:sldMk cId="4025632447" sldId="270"/>
            <ac:spMk id="3" creationId="{762E37FA-6EB2-436C-88BD-37F80A383F2C}"/>
          </ac:spMkLst>
        </pc:spChg>
        <pc:spChg chg="add del">
          <ac:chgData name="Austin Lang" userId="52f1932f-4c41-4498-b441-ef21f3789623" providerId="ADAL" clId="{3DFB5716-6E22-40B0-B6FD-2DBFE2F09052}" dt="2021-04-20T18:46:50.319" v="4163" actId="26606"/>
          <ac:spMkLst>
            <pc:docMk/>
            <pc:sldMk cId="4025632447" sldId="270"/>
            <ac:spMk id="12" creationId="{99F1FFA9-D672-408C-9220-ADEEC6ABDD09}"/>
          </ac:spMkLst>
        </pc:spChg>
        <pc:picChg chg="add mod">
          <ac:chgData name="Austin Lang" userId="52f1932f-4c41-4498-b441-ef21f3789623" providerId="ADAL" clId="{3DFB5716-6E22-40B0-B6FD-2DBFE2F09052}" dt="2021-04-20T18:46:50.319" v="4163" actId="26606"/>
          <ac:picMkLst>
            <pc:docMk/>
            <pc:sldMk cId="4025632447" sldId="270"/>
            <ac:picMk id="5" creationId="{45A9327F-4D46-49EC-B336-17D59DEC43B8}"/>
          </ac:picMkLst>
        </pc:picChg>
        <pc:picChg chg="add mod modCrop">
          <ac:chgData name="Austin Lang" userId="52f1932f-4c41-4498-b441-ef21f3789623" providerId="ADAL" clId="{3DFB5716-6E22-40B0-B6FD-2DBFE2F09052}" dt="2021-04-20T18:46:50.319" v="4163" actId="26606"/>
          <ac:picMkLst>
            <pc:docMk/>
            <pc:sldMk cId="4025632447" sldId="270"/>
            <ac:picMk id="7" creationId="{1A8BF22A-04B2-4C5D-803F-2C9D872B90EA}"/>
          </ac:picMkLst>
        </pc:picChg>
      </pc:sldChg>
      <pc:sldChg chg="addSp modSp new mod setBg">
        <pc:chgData name="Austin Lang" userId="52f1932f-4c41-4498-b441-ef21f3789623" providerId="ADAL" clId="{3DFB5716-6E22-40B0-B6FD-2DBFE2F09052}" dt="2021-04-20T18:52:35.137" v="4489" actId="26606"/>
        <pc:sldMkLst>
          <pc:docMk/>
          <pc:sldMk cId="1042522471" sldId="271"/>
        </pc:sldMkLst>
        <pc:spChg chg="add mod">
          <ac:chgData name="Austin Lang" userId="52f1932f-4c41-4498-b441-ef21f3789623" providerId="ADAL" clId="{3DFB5716-6E22-40B0-B6FD-2DBFE2F09052}" dt="2021-04-20T18:52:35.137" v="4489" actId="26606"/>
          <ac:spMkLst>
            <pc:docMk/>
            <pc:sldMk cId="1042522471" sldId="271"/>
            <ac:spMk id="2" creationId="{976E263F-A485-47A5-835B-E6A0457B06C2}"/>
          </ac:spMkLst>
        </pc:spChg>
        <pc:spChg chg="add mod ord">
          <ac:chgData name="Austin Lang" userId="52f1932f-4c41-4498-b441-ef21f3789623" providerId="ADAL" clId="{3DFB5716-6E22-40B0-B6FD-2DBFE2F09052}" dt="2021-04-20T18:52:35.137" v="4489" actId="26606"/>
          <ac:spMkLst>
            <pc:docMk/>
            <pc:sldMk cId="1042522471" sldId="271"/>
            <ac:spMk id="3" creationId="{74AC8231-D70E-4B7E-A669-7DCF1032EB07}"/>
          </ac:spMkLst>
        </pc:spChg>
        <pc:spChg chg="add">
          <ac:chgData name="Austin Lang" userId="52f1932f-4c41-4498-b441-ef21f3789623" providerId="ADAL" clId="{3DFB5716-6E22-40B0-B6FD-2DBFE2F09052}" dt="2021-04-20T18:52:35.137" v="4489" actId="26606"/>
          <ac:spMkLst>
            <pc:docMk/>
            <pc:sldMk cId="1042522471" sldId="271"/>
            <ac:spMk id="10" creationId="{79BB35BC-D5C2-4C8B-A22A-A71E6191913B}"/>
          </ac:spMkLst>
        </pc:spChg>
        <pc:picChg chg="add mod">
          <ac:chgData name="Austin Lang" userId="52f1932f-4c41-4498-b441-ef21f3789623" providerId="ADAL" clId="{3DFB5716-6E22-40B0-B6FD-2DBFE2F09052}" dt="2021-04-20T18:52:35.137" v="4489" actId="26606"/>
          <ac:picMkLst>
            <pc:docMk/>
            <pc:sldMk cId="1042522471" sldId="271"/>
            <ac:picMk id="5" creationId="{F7B7524D-2B2B-4CFB-81DB-07446072D510}"/>
          </ac:picMkLst>
        </pc:picChg>
      </pc:sldChg>
      <pc:sldChg chg="addSp delSp modSp add mod">
        <pc:chgData name="Austin Lang" userId="52f1932f-4c41-4498-b441-ef21f3789623" providerId="ADAL" clId="{3DFB5716-6E22-40B0-B6FD-2DBFE2F09052}" dt="2021-05-19T19:37:56.678" v="7715" actId="20577"/>
        <pc:sldMkLst>
          <pc:docMk/>
          <pc:sldMk cId="3165337164" sldId="272"/>
        </pc:sldMkLst>
        <pc:spChg chg="mod">
          <ac:chgData name="Austin Lang" userId="52f1932f-4c41-4498-b441-ef21f3789623" providerId="ADAL" clId="{3DFB5716-6E22-40B0-B6FD-2DBFE2F09052}" dt="2021-05-19T19:37:47.482" v="7714" actId="1076"/>
          <ac:spMkLst>
            <pc:docMk/>
            <pc:sldMk cId="3165337164" sldId="272"/>
            <ac:spMk id="2" creationId="{00000000-0000-0000-0000-000000000000}"/>
          </ac:spMkLst>
        </pc:spChg>
        <pc:spChg chg="mod">
          <ac:chgData name="Austin Lang" userId="52f1932f-4c41-4498-b441-ef21f3789623" providerId="ADAL" clId="{3DFB5716-6E22-40B0-B6FD-2DBFE2F09052}" dt="2021-05-19T19:37:56.678" v="7715" actId="20577"/>
          <ac:spMkLst>
            <pc:docMk/>
            <pc:sldMk cId="3165337164" sldId="272"/>
            <ac:spMk id="5" creationId="{BE81FF9E-B5AD-43C1-970B-145244185880}"/>
          </ac:spMkLst>
        </pc:spChg>
        <pc:spChg chg="add del mod">
          <ac:chgData name="Austin Lang" userId="52f1932f-4c41-4498-b441-ef21f3789623" providerId="ADAL" clId="{3DFB5716-6E22-40B0-B6FD-2DBFE2F09052}" dt="2021-04-20T18:55:00.983" v="4500" actId="478"/>
          <ac:spMkLst>
            <pc:docMk/>
            <pc:sldMk cId="3165337164" sldId="272"/>
            <ac:spMk id="6" creationId="{AF408AB5-D777-402E-B3CB-7C66A2A5EEE5}"/>
          </ac:spMkLst>
        </pc:spChg>
        <pc:picChg chg="mod">
          <ac:chgData name="Austin Lang" userId="52f1932f-4c41-4498-b441-ef21f3789623" providerId="ADAL" clId="{3DFB5716-6E22-40B0-B6FD-2DBFE2F09052}" dt="2021-04-20T18:55:51.328" v="4517" actId="14100"/>
          <ac:picMkLst>
            <pc:docMk/>
            <pc:sldMk cId="3165337164" sldId="272"/>
            <ac:picMk id="4" creationId="{00000000-0000-0000-0000-000000000000}"/>
          </ac:picMkLst>
        </pc:picChg>
        <pc:picChg chg="del mod">
          <ac:chgData name="Austin Lang" userId="52f1932f-4c41-4498-b441-ef21f3789623" providerId="ADAL" clId="{3DFB5716-6E22-40B0-B6FD-2DBFE2F09052}" dt="2021-04-20T18:54:50.234" v="4498" actId="478"/>
          <ac:picMkLst>
            <pc:docMk/>
            <pc:sldMk cId="3165337164" sldId="272"/>
            <ac:picMk id="7" creationId="{FEBEE0CE-1F0D-406F-ABAB-6E29B00D3737}"/>
          </ac:picMkLst>
        </pc:picChg>
        <pc:picChg chg="del mod">
          <ac:chgData name="Austin Lang" userId="52f1932f-4c41-4498-b441-ef21f3789623" providerId="ADAL" clId="{3DFB5716-6E22-40B0-B6FD-2DBFE2F09052}" dt="2021-04-20T18:54:48.708" v="4497" actId="478"/>
          <ac:picMkLst>
            <pc:docMk/>
            <pc:sldMk cId="3165337164" sldId="272"/>
            <ac:picMk id="9" creationId="{974A885D-FF26-4CF7-8DDE-D3FD945949C5}"/>
          </ac:picMkLst>
        </pc:picChg>
        <pc:picChg chg="del">
          <ac:chgData name="Austin Lang" userId="52f1932f-4c41-4498-b441-ef21f3789623" providerId="ADAL" clId="{3DFB5716-6E22-40B0-B6FD-2DBFE2F09052}" dt="2021-04-20T18:54:51.537" v="4499" actId="478"/>
          <ac:picMkLst>
            <pc:docMk/>
            <pc:sldMk cId="3165337164" sldId="272"/>
            <ac:picMk id="10" creationId="{1920B92B-2CAB-4D6F-B0DF-CA5BED54E27A}"/>
          </ac:picMkLst>
        </pc:picChg>
        <pc:picChg chg="add mod">
          <ac:chgData name="Austin Lang" userId="52f1932f-4c41-4498-b441-ef21f3789623" providerId="ADAL" clId="{3DFB5716-6E22-40B0-B6FD-2DBFE2F09052}" dt="2021-04-20T18:56:33.885" v="4523" actId="14100"/>
          <ac:picMkLst>
            <pc:docMk/>
            <pc:sldMk cId="3165337164" sldId="272"/>
            <ac:picMk id="11" creationId="{EB464B67-D1E5-4250-9575-14FEDB4525CC}"/>
          </ac:picMkLst>
        </pc:picChg>
      </pc:sldChg>
      <pc:sldChg chg="addSp modSp add mod ord">
        <pc:chgData name="Austin Lang" userId="52f1932f-4c41-4498-b441-ef21f3789623" providerId="ADAL" clId="{3DFB5716-6E22-40B0-B6FD-2DBFE2F09052}" dt="2021-05-19T18:44:49.680" v="6786"/>
        <pc:sldMkLst>
          <pc:docMk/>
          <pc:sldMk cId="1208853066" sldId="273"/>
        </pc:sldMkLst>
        <pc:grpChg chg="mod">
          <ac:chgData name="Austin Lang" userId="52f1932f-4c41-4498-b441-ef21f3789623" providerId="ADAL" clId="{3DFB5716-6E22-40B0-B6FD-2DBFE2F09052}" dt="2021-04-26T13:48:23.789" v="4563" actId="1076"/>
          <ac:grpSpMkLst>
            <pc:docMk/>
            <pc:sldMk cId="1208853066" sldId="273"/>
            <ac:grpSpMk id="27" creationId="{06BE9F71-D163-4F7A-951A-D514DC226C8A}"/>
          </ac:grpSpMkLst>
        </pc:grpChg>
        <pc:picChg chg="mod">
          <ac:chgData name="Austin Lang" userId="52f1932f-4c41-4498-b441-ef21f3789623" providerId="ADAL" clId="{3DFB5716-6E22-40B0-B6FD-2DBFE2F09052}" dt="2021-04-26T13:44:47.504" v="4526" actId="1076"/>
          <ac:picMkLst>
            <pc:docMk/>
            <pc:sldMk cId="1208853066" sldId="273"/>
            <ac:picMk id="4" creationId="{52252C8A-39E1-49C3-BA36-C2A8181B6891}"/>
          </ac:picMkLst>
        </pc:picChg>
        <pc:picChg chg="add mod">
          <ac:chgData name="Austin Lang" userId="52f1932f-4c41-4498-b441-ef21f3789623" providerId="ADAL" clId="{3DFB5716-6E22-40B0-B6FD-2DBFE2F09052}" dt="2021-04-26T13:47:46.191" v="4553" actId="1076"/>
          <ac:picMkLst>
            <pc:docMk/>
            <pc:sldMk cId="1208853066" sldId="273"/>
            <ac:picMk id="5" creationId="{695F43CA-9293-4457-BF39-07098D8F4D11}"/>
          </ac:picMkLst>
        </pc:picChg>
        <pc:picChg chg="mod">
          <ac:chgData name="Austin Lang" userId="52f1932f-4c41-4498-b441-ef21f3789623" providerId="ADAL" clId="{3DFB5716-6E22-40B0-B6FD-2DBFE2F09052}" dt="2021-04-26T13:44:49.678" v="4527" actId="1076"/>
          <ac:picMkLst>
            <pc:docMk/>
            <pc:sldMk cId="1208853066" sldId="273"/>
            <ac:picMk id="7" creationId="{498AB8CF-5B98-41F2-AB91-3958DF269015}"/>
          </ac:picMkLst>
        </pc:picChg>
        <pc:picChg chg="mod">
          <ac:chgData name="Austin Lang" userId="52f1932f-4c41-4498-b441-ef21f3789623" providerId="ADAL" clId="{3DFB5716-6E22-40B0-B6FD-2DBFE2F09052}" dt="2021-04-26T13:45:23.238" v="4537" actId="1076"/>
          <ac:picMkLst>
            <pc:docMk/>
            <pc:sldMk cId="1208853066" sldId="273"/>
            <ac:picMk id="10" creationId="{01E02B18-AD01-41B6-91C3-E7F789947B18}"/>
          </ac:picMkLst>
        </pc:picChg>
        <pc:picChg chg="mod">
          <ac:chgData name="Austin Lang" userId="52f1932f-4c41-4498-b441-ef21f3789623" providerId="ADAL" clId="{3DFB5716-6E22-40B0-B6FD-2DBFE2F09052}" dt="2021-04-26T13:45:02.665" v="4533" actId="1076"/>
          <ac:picMkLst>
            <pc:docMk/>
            <pc:sldMk cId="1208853066" sldId="273"/>
            <ac:picMk id="12" creationId="{9DEE4105-CFDE-4568-845C-BDBFB9F16904}"/>
          </ac:picMkLst>
        </pc:picChg>
        <pc:picChg chg="mod">
          <ac:chgData name="Austin Lang" userId="52f1932f-4c41-4498-b441-ef21f3789623" providerId="ADAL" clId="{3DFB5716-6E22-40B0-B6FD-2DBFE2F09052}" dt="2021-04-26T13:45:29.109" v="4539" actId="1076"/>
          <ac:picMkLst>
            <pc:docMk/>
            <pc:sldMk cId="1208853066" sldId="273"/>
            <ac:picMk id="14" creationId="{5B426669-FBA9-4E39-9B32-35E963CA9DD0}"/>
          </ac:picMkLst>
        </pc:picChg>
        <pc:picChg chg="mod">
          <ac:chgData name="Austin Lang" userId="52f1932f-4c41-4498-b441-ef21f3789623" providerId="ADAL" clId="{3DFB5716-6E22-40B0-B6FD-2DBFE2F09052}" dt="2021-04-26T13:45:42.048" v="4543" actId="1076"/>
          <ac:picMkLst>
            <pc:docMk/>
            <pc:sldMk cId="1208853066" sldId="273"/>
            <ac:picMk id="16" creationId="{A778A263-1E1A-4116-8B83-FC87967FFF94}"/>
          </ac:picMkLst>
        </pc:picChg>
        <pc:picChg chg="mod">
          <ac:chgData name="Austin Lang" userId="52f1932f-4c41-4498-b441-ef21f3789623" providerId="ADAL" clId="{3DFB5716-6E22-40B0-B6FD-2DBFE2F09052}" dt="2021-04-26T13:44:56.436" v="4530" actId="1076"/>
          <ac:picMkLst>
            <pc:docMk/>
            <pc:sldMk cId="1208853066" sldId="273"/>
            <ac:picMk id="18" creationId="{6AB5B8FE-2700-4D1B-876E-66D199A15BDE}"/>
          </ac:picMkLst>
        </pc:picChg>
        <pc:picChg chg="mod">
          <ac:chgData name="Austin Lang" userId="52f1932f-4c41-4498-b441-ef21f3789623" providerId="ADAL" clId="{3DFB5716-6E22-40B0-B6FD-2DBFE2F09052}" dt="2021-04-26T13:45:26.947" v="4538" actId="1076"/>
          <ac:picMkLst>
            <pc:docMk/>
            <pc:sldMk cId="1208853066" sldId="273"/>
            <ac:picMk id="20" creationId="{666D2E4A-F2DD-483C-84DC-F1BF4E53B137}"/>
          </ac:picMkLst>
        </pc:picChg>
        <pc:picChg chg="mod">
          <ac:chgData name="Austin Lang" userId="52f1932f-4c41-4498-b441-ef21f3789623" providerId="ADAL" clId="{3DFB5716-6E22-40B0-B6FD-2DBFE2F09052}" dt="2021-04-26T13:45:39.573" v="4542" actId="1076"/>
          <ac:picMkLst>
            <pc:docMk/>
            <pc:sldMk cId="1208853066" sldId="273"/>
            <ac:picMk id="22" creationId="{5E1E5D50-4FAF-409D-AFC2-E7FDB786D241}"/>
          </ac:picMkLst>
        </pc:picChg>
        <pc:picChg chg="mod">
          <ac:chgData name="Austin Lang" userId="52f1932f-4c41-4498-b441-ef21f3789623" providerId="ADAL" clId="{3DFB5716-6E22-40B0-B6FD-2DBFE2F09052}" dt="2021-04-26T13:48:26.860" v="4564" actId="1076"/>
          <ac:picMkLst>
            <pc:docMk/>
            <pc:sldMk cId="1208853066" sldId="273"/>
            <ac:picMk id="29" creationId="{9196A144-2BD3-42D4-B849-826BDDCFB8C7}"/>
          </ac:picMkLst>
        </pc:picChg>
        <pc:cxnChg chg="mod">
          <ac:chgData name="Austin Lang" userId="52f1932f-4c41-4498-b441-ef21f3789623" providerId="ADAL" clId="{3DFB5716-6E22-40B0-B6FD-2DBFE2F09052}" dt="2021-04-26T13:48:18.147" v="4562" actId="692"/>
          <ac:cxnSpMkLst>
            <pc:docMk/>
            <pc:sldMk cId="1208853066" sldId="273"/>
            <ac:cxnSpMk id="24" creationId="{B5EF1E3F-00C7-4E06-9A27-16F09398C335}"/>
          </ac:cxnSpMkLst>
        </pc:cxnChg>
        <pc:cxnChg chg="mod">
          <ac:chgData name="Austin Lang" userId="52f1932f-4c41-4498-b441-ef21f3789623" providerId="ADAL" clId="{3DFB5716-6E22-40B0-B6FD-2DBFE2F09052}" dt="2021-04-26T13:48:18.147" v="4562" actId="692"/>
          <ac:cxnSpMkLst>
            <pc:docMk/>
            <pc:sldMk cId="1208853066" sldId="273"/>
            <ac:cxnSpMk id="26" creationId="{C81C69AD-027C-435D-89DD-77CF55D54A55}"/>
          </ac:cxnSpMkLst>
        </pc:cxnChg>
      </pc:sldChg>
      <pc:sldChg chg="addSp modSp new mod setBg">
        <pc:chgData name="Austin Lang" userId="52f1932f-4c41-4498-b441-ef21f3789623" providerId="ADAL" clId="{3DFB5716-6E22-40B0-B6FD-2DBFE2F09052}" dt="2021-05-18T19:08:26.866" v="4770" actId="26606"/>
        <pc:sldMkLst>
          <pc:docMk/>
          <pc:sldMk cId="1485292745" sldId="274"/>
        </pc:sldMkLst>
        <pc:spChg chg="add mod ord">
          <ac:chgData name="Austin Lang" userId="52f1932f-4c41-4498-b441-ef21f3789623" providerId="ADAL" clId="{3DFB5716-6E22-40B0-B6FD-2DBFE2F09052}" dt="2021-05-18T19:08:26.866" v="4770" actId="26606"/>
          <ac:spMkLst>
            <pc:docMk/>
            <pc:sldMk cId="1485292745" sldId="274"/>
            <ac:spMk id="2" creationId="{E63552D9-30DC-47FD-9095-494BBF6B2C2F}"/>
          </ac:spMkLst>
        </pc:spChg>
        <pc:spChg chg="add">
          <ac:chgData name="Austin Lang" userId="52f1932f-4c41-4498-b441-ef21f3789623" providerId="ADAL" clId="{3DFB5716-6E22-40B0-B6FD-2DBFE2F09052}" dt="2021-05-18T19:08:26.866" v="4770" actId="26606"/>
          <ac:spMkLst>
            <pc:docMk/>
            <pc:sldMk cId="1485292745" sldId="274"/>
            <ac:spMk id="9" creationId="{E91DC736-0EF8-4F87-9146-EBF1D2EE4D3D}"/>
          </ac:spMkLst>
        </pc:spChg>
        <pc:spChg chg="add">
          <ac:chgData name="Austin Lang" userId="52f1932f-4c41-4498-b441-ef21f3789623" providerId="ADAL" clId="{3DFB5716-6E22-40B0-B6FD-2DBFE2F09052}" dt="2021-05-18T19:08:26.866" v="4770" actId="26606"/>
          <ac:spMkLst>
            <pc:docMk/>
            <pc:sldMk cId="1485292745" sldId="274"/>
            <ac:spMk id="11" creationId="{097CD68E-23E3-4007-8847-CD0944C4F7BE}"/>
          </ac:spMkLst>
        </pc:spChg>
        <pc:spChg chg="add">
          <ac:chgData name="Austin Lang" userId="52f1932f-4c41-4498-b441-ef21f3789623" providerId="ADAL" clId="{3DFB5716-6E22-40B0-B6FD-2DBFE2F09052}" dt="2021-05-18T19:08:26.866" v="4770" actId="26606"/>
          <ac:spMkLst>
            <pc:docMk/>
            <pc:sldMk cId="1485292745" sldId="274"/>
            <ac:spMk id="13" creationId="{AF2F604E-43BE-4DC3-B983-E071523364F8}"/>
          </ac:spMkLst>
        </pc:spChg>
        <pc:spChg chg="add">
          <ac:chgData name="Austin Lang" userId="52f1932f-4c41-4498-b441-ef21f3789623" providerId="ADAL" clId="{3DFB5716-6E22-40B0-B6FD-2DBFE2F09052}" dt="2021-05-18T19:08:26.866" v="4770" actId="26606"/>
          <ac:spMkLst>
            <pc:docMk/>
            <pc:sldMk cId="1485292745" sldId="274"/>
            <ac:spMk id="15" creationId="{08C9B587-E65E-4B52-B37C-ABEBB6E87928}"/>
          </ac:spMkLst>
        </pc:spChg>
        <pc:picChg chg="add mod">
          <ac:chgData name="Austin Lang" userId="52f1932f-4c41-4498-b441-ef21f3789623" providerId="ADAL" clId="{3DFB5716-6E22-40B0-B6FD-2DBFE2F09052}" dt="2021-05-18T19:08:26.866" v="4770" actId="26606"/>
          <ac:picMkLst>
            <pc:docMk/>
            <pc:sldMk cId="1485292745" sldId="274"/>
            <ac:picMk id="4" creationId="{457069E3-60F9-41B7-A77D-9821BC05EAE5}"/>
          </ac:picMkLst>
        </pc:picChg>
      </pc:sldChg>
      <pc:sldChg chg="addSp modSp new mod">
        <pc:chgData name="Austin Lang" userId="52f1932f-4c41-4498-b441-ef21f3789623" providerId="ADAL" clId="{3DFB5716-6E22-40B0-B6FD-2DBFE2F09052}" dt="2021-05-19T19:17:40.520" v="7394" actId="20577"/>
        <pc:sldMkLst>
          <pc:docMk/>
          <pc:sldMk cId="772198717" sldId="275"/>
        </pc:sldMkLst>
        <pc:spChg chg="add mod">
          <ac:chgData name="Austin Lang" userId="52f1932f-4c41-4498-b441-ef21f3789623" providerId="ADAL" clId="{3DFB5716-6E22-40B0-B6FD-2DBFE2F09052}" dt="2021-05-18T19:09:58.020" v="4832" actId="1076"/>
          <ac:spMkLst>
            <pc:docMk/>
            <pc:sldMk cId="772198717" sldId="275"/>
            <ac:spMk id="2" creationId="{D5A06C2E-1924-499D-83D5-A962A1776589}"/>
          </ac:spMkLst>
        </pc:spChg>
        <pc:spChg chg="add mod">
          <ac:chgData name="Austin Lang" userId="52f1932f-4c41-4498-b441-ef21f3789623" providerId="ADAL" clId="{3DFB5716-6E22-40B0-B6FD-2DBFE2F09052}" dt="2021-05-19T19:17:40.520" v="7394" actId="20577"/>
          <ac:spMkLst>
            <pc:docMk/>
            <pc:sldMk cId="772198717" sldId="275"/>
            <ac:spMk id="5" creationId="{AA0790AA-8A6D-4A56-9F46-A546F26DA0BD}"/>
          </ac:spMkLst>
        </pc:spChg>
        <pc:picChg chg="add mod">
          <ac:chgData name="Austin Lang" userId="52f1932f-4c41-4498-b441-ef21f3789623" providerId="ADAL" clId="{3DFB5716-6E22-40B0-B6FD-2DBFE2F09052}" dt="2021-05-18T19:11:50.906" v="4839" actId="1076"/>
          <ac:picMkLst>
            <pc:docMk/>
            <pc:sldMk cId="772198717" sldId="275"/>
            <ac:picMk id="4" creationId="{12BD6126-08A0-4482-AE0D-7FC00BB62F94}"/>
          </ac:picMkLst>
        </pc:picChg>
      </pc:sldChg>
      <pc:sldChg chg="addSp modSp new mod">
        <pc:chgData name="Austin Lang" userId="52f1932f-4c41-4498-b441-ef21f3789623" providerId="ADAL" clId="{3DFB5716-6E22-40B0-B6FD-2DBFE2F09052}" dt="2021-05-19T19:21:11.683" v="7473" actId="1076"/>
        <pc:sldMkLst>
          <pc:docMk/>
          <pc:sldMk cId="3874574822" sldId="276"/>
        </pc:sldMkLst>
        <pc:spChg chg="add mod">
          <ac:chgData name="Austin Lang" userId="52f1932f-4c41-4498-b441-ef21f3789623" providerId="ADAL" clId="{3DFB5716-6E22-40B0-B6FD-2DBFE2F09052}" dt="2021-05-18T19:24:45.367" v="5454" actId="164"/>
          <ac:spMkLst>
            <pc:docMk/>
            <pc:sldMk cId="3874574822" sldId="276"/>
            <ac:spMk id="4" creationId="{92A2FD69-EDA5-4D39-B443-B61616024AD6}"/>
          </ac:spMkLst>
        </pc:spChg>
        <pc:spChg chg="add mod">
          <ac:chgData name="Austin Lang" userId="52f1932f-4c41-4498-b441-ef21f3789623" providerId="ADAL" clId="{3DFB5716-6E22-40B0-B6FD-2DBFE2F09052}" dt="2021-05-18T19:24:45.367" v="5454" actId="164"/>
          <ac:spMkLst>
            <pc:docMk/>
            <pc:sldMk cId="3874574822" sldId="276"/>
            <ac:spMk id="5" creationId="{147263F7-2674-4953-A8D4-A0B045AF81E5}"/>
          </ac:spMkLst>
        </pc:spChg>
        <pc:spChg chg="add mod">
          <ac:chgData name="Austin Lang" userId="52f1932f-4c41-4498-b441-ef21f3789623" providerId="ADAL" clId="{3DFB5716-6E22-40B0-B6FD-2DBFE2F09052}" dt="2021-05-18T19:24:45.367" v="5454" actId="164"/>
          <ac:spMkLst>
            <pc:docMk/>
            <pc:sldMk cId="3874574822" sldId="276"/>
            <ac:spMk id="6" creationId="{181ED06D-A751-41B2-9116-99409B2BE7AE}"/>
          </ac:spMkLst>
        </pc:spChg>
        <pc:spChg chg="add mod">
          <ac:chgData name="Austin Lang" userId="52f1932f-4c41-4498-b441-ef21f3789623" providerId="ADAL" clId="{3DFB5716-6E22-40B0-B6FD-2DBFE2F09052}" dt="2021-05-18T19:25:47.856" v="5501" actId="1076"/>
          <ac:spMkLst>
            <pc:docMk/>
            <pc:sldMk cId="3874574822" sldId="276"/>
            <ac:spMk id="8" creationId="{67C15835-AFB4-4A6D-97E4-C6316F194A2E}"/>
          </ac:spMkLst>
        </pc:spChg>
        <pc:spChg chg="add mod">
          <ac:chgData name="Austin Lang" userId="52f1932f-4c41-4498-b441-ef21f3789623" providerId="ADAL" clId="{3DFB5716-6E22-40B0-B6FD-2DBFE2F09052}" dt="2021-05-18T19:27:35.619" v="5537" actId="14100"/>
          <ac:spMkLst>
            <pc:docMk/>
            <pc:sldMk cId="3874574822" sldId="276"/>
            <ac:spMk id="11" creationId="{8DA4AD9E-8750-4D0C-AF1D-53B891FD1D42}"/>
          </ac:spMkLst>
        </pc:spChg>
        <pc:spChg chg="add mod">
          <ac:chgData name="Austin Lang" userId="52f1932f-4c41-4498-b441-ef21f3789623" providerId="ADAL" clId="{3DFB5716-6E22-40B0-B6FD-2DBFE2F09052}" dt="2021-05-18T19:27:58.943" v="5541" actId="1076"/>
          <ac:spMkLst>
            <pc:docMk/>
            <pc:sldMk cId="3874574822" sldId="276"/>
            <ac:spMk id="12" creationId="{BCADD29F-3343-4697-BD6F-C9AAE7BAB9C2}"/>
          </ac:spMkLst>
        </pc:spChg>
        <pc:spChg chg="add mod">
          <ac:chgData name="Austin Lang" userId="52f1932f-4c41-4498-b441-ef21f3789623" providerId="ADAL" clId="{3DFB5716-6E22-40B0-B6FD-2DBFE2F09052}" dt="2021-05-19T19:19:53.725" v="7433" actId="20577"/>
          <ac:spMkLst>
            <pc:docMk/>
            <pc:sldMk cId="3874574822" sldId="276"/>
            <ac:spMk id="18" creationId="{CF7FD6B6-1D11-451D-B345-ED71494969F8}"/>
          </ac:spMkLst>
        </pc:spChg>
        <pc:spChg chg="add mod">
          <ac:chgData name="Austin Lang" userId="52f1932f-4c41-4498-b441-ef21f3789623" providerId="ADAL" clId="{3DFB5716-6E22-40B0-B6FD-2DBFE2F09052}" dt="2021-05-19T19:21:11.683" v="7473" actId="1076"/>
          <ac:spMkLst>
            <pc:docMk/>
            <pc:sldMk cId="3874574822" sldId="276"/>
            <ac:spMk id="19" creationId="{8B9C0638-7EAB-4364-B743-5B76F0840174}"/>
          </ac:spMkLst>
        </pc:spChg>
        <pc:grpChg chg="add mod">
          <ac:chgData name="Austin Lang" userId="52f1932f-4c41-4498-b441-ef21f3789623" providerId="ADAL" clId="{3DFB5716-6E22-40B0-B6FD-2DBFE2F09052}" dt="2021-05-18T19:27:39.916" v="5538" actId="14100"/>
          <ac:grpSpMkLst>
            <pc:docMk/>
            <pc:sldMk cId="3874574822" sldId="276"/>
            <ac:grpSpMk id="7" creationId="{E907D490-5888-4CDF-A366-3A084E2EA930}"/>
          </ac:grpSpMkLst>
        </pc:grpChg>
        <pc:picChg chg="add mod">
          <ac:chgData name="Austin Lang" userId="52f1932f-4c41-4498-b441-ef21f3789623" providerId="ADAL" clId="{3DFB5716-6E22-40B0-B6FD-2DBFE2F09052}" dt="2021-05-18T19:24:45.367" v="5454" actId="164"/>
          <ac:picMkLst>
            <pc:docMk/>
            <pc:sldMk cId="3874574822" sldId="276"/>
            <ac:picMk id="3" creationId="{13D6412A-D099-4080-853C-28780F63A853}"/>
          </ac:picMkLst>
        </pc:picChg>
        <pc:picChg chg="add mod">
          <ac:chgData name="Austin Lang" userId="52f1932f-4c41-4498-b441-ef21f3789623" providerId="ADAL" clId="{3DFB5716-6E22-40B0-B6FD-2DBFE2F09052}" dt="2021-05-18T19:33:39.021" v="5886" actId="1076"/>
          <ac:picMkLst>
            <pc:docMk/>
            <pc:sldMk cId="3874574822" sldId="276"/>
            <ac:picMk id="17" creationId="{DEFDEF4E-D8C6-4043-9A51-08F2FB714F37}"/>
          </ac:picMkLst>
        </pc:picChg>
        <pc:cxnChg chg="add mod">
          <ac:chgData name="Austin Lang" userId="52f1932f-4c41-4498-b441-ef21f3789623" providerId="ADAL" clId="{3DFB5716-6E22-40B0-B6FD-2DBFE2F09052}" dt="2021-05-18T19:25:40.008" v="5500" actId="692"/>
          <ac:cxnSpMkLst>
            <pc:docMk/>
            <pc:sldMk cId="3874574822" sldId="276"/>
            <ac:cxnSpMk id="10" creationId="{1F777B85-00BD-4F00-A36F-41E7EB51DE04}"/>
          </ac:cxnSpMkLst>
        </pc:cxnChg>
        <pc:cxnChg chg="add mod">
          <ac:chgData name="Austin Lang" userId="52f1932f-4c41-4498-b441-ef21f3789623" providerId="ADAL" clId="{3DFB5716-6E22-40B0-B6FD-2DBFE2F09052}" dt="2021-05-18T19:27:53.506" v="5540" actId="14100"/>
          <ac:cxnSpMkLst>
            <pc:docMk/>
            <pc:sldMk cId="3874574822" sldId="276"/>
            <ac:cxnSpMk id="14" creationId="{24F547AD-A57E-49D1-9B7D-BF74049C4DFC}"/>
          </ac:cxnSpMkLst>
        </pc:cxnChg>
      </pc:sldChg>
      <pc:sldChg chg="addSp modSp new mod setBg">
        <pc:chgData name="Austin Lang" userId="52f1932f-4c41-4498-b441-ef21f3789623" providerId="ADAL" clId="{3DFB5716-6E22-40B0-B6FD-2DBFE2F09052}" dt="2021-05-20T15:42:41.803" v="7867" actId="20577"/>
        <pc:sldMkLst>
          <pc:docMk/>
          <pc:sldMk cId="3556335794" sldId="277"/>
        </pc:sldMkLst>
        <pc:spChg chg="add mod">
          <ac:chgData name="Austin Lang" userId="52f1932f-4c41-4498-b441-ef21f3789623" providerId="ADAL" clId="{3DFB5716-6E22-40B0-B6FD-2DBFE2F09052}" dt="2021-05-18T19:48:50.172" v="6446" actId="26606"/>
          <ac:spMkLst>
            <pc:docMk/>
            <pc:sldMk cId="3556335794" sldId="277"/>
            <ac:spMk id="2" creationId="{2B7FC3DE-4505-4266-A04F-D02EEB085893}"/>
          </ac:spMkLst>
        </pc:spChg>
        <pc:spChg chg="add mod">
          <ac:chgData name="Austin Lang" userId="52f1932f-4c41-4498-b441-ef21f3789623" providerId="ADAL" clId="{3DFB5716-6E22-40B0-B6FD-2DBFE2F09052}" dt="2021-05-18T19:49:38.814" v="6470" actId="20577"/>
          <ac:spMkLst>
            <pc:docMk/>
            <pc:sldMk cId="3556335794" sldId="277"/>
            <ac:spMk id="3" creationId="{D866794F-AB8B-47AF-83C2-C7EE0D103A4A}"/>
          </ac:spMkLst>
        </pc:spChg>
        <pc:spChg chg="add mod">
          <ac:chgData name="Austin Lang" userId="52f1932f-4c41-4498-b441-ef21f3789623" providerId="ADAL" clId="{3DFB5716-6E22-40B0-B6FD-2DBFE2F09052}" dt="2021-05-20T15:42:41.803" v="7867" actId="20577"/>
          <ac:spMkLst>
            <pc:docMk/>
            <pc:sldMk cId="3556335794" sldId="277"/>
            <ac:spMk id="4" creationId="{102B2DE9-EE3E-4AE4-B62A-7ECF10DD6BAC}"/>
          </ac:spMkLst>
        </pc:spChg>
        <pc:spChg chg="add">
          <ac:chgData name="Austin Lang" userId="52f1932f-4c41-4498-b441-ef21f3789623" providerId="ADAL" clId="{3DFB5716-6E22-40B0-B6FD-2DBFE2F09052}" dt="2021-05-18T19:48:50.172" v="6446" actId="26606"/>
          <ac:spMkLst>
            <pc:docMk/>
            <pc:sldMk cId="3556335794" sldId="277"/>
            <ac:spMk id="9" creationId="{7CB4857B-ED7C-444D-9F04-2F885114A1C2}"/>
          </ac:spMkLst>
        </pc:spChg>
        <pc:spChg chg="add">
          <ac:chgData name="Austin Lang" userId="52f1932f-4c41-4498-b441-ef21f3789623" providerId="ADAL" clId="{3DFB5716-6E22-40B0-B6FD-2DBFE2F09052}" dt="2021-05-18T19:48:50.172" v="6446" actId="26606"/>
          <ac:spMkLst>
            <pc:docMk/>
            <pc:sldMk cId="3556335794" sldId="277"/>
            <ac:spMk id="11" creationId="{D18046FB-44EA-4FD8-A585-EA09A319B2D0}"/>
          </ac:spMkLst>
        </pc:spChg>
        <pc:spChg chg="add">
          <ac:chgData name="Austin Lang" userId="52f1932f-4c41-4498-b441-ef21f3789623" providerId="ADAL" clId="{3DFB5716-6E22-40B0-B6FD-2DBFE2F09052}" dt="2021-05-18T19:48:50.172" v="6446" actId="26606"/>
          <ac:spMkLst>
            <pc:docMk/>
            <pc:sldMk cId="3556335794" sldId="277"/>
            <ac:spMk id="13" creationId="{479F5F2B-8B58-4140-AE6A-51F6C67B18D9}"/>
          </ac:spMkLst>
        </pc:spChg>
      </pc:sldChg>
      <pc:sldChg chg="addSp delSp modSp new mod modClrScheme chgLayout">
        <pc:chgData name="Austin Lang" userId="52f1932f-4c41-4498-b441-ef21f3789623" providerId="ADAL" clId="{3DFB5716-6E22-40B0-B6FD-2DBFE2F09052}" dt="2021-05-25T20:46:31.641" v="7881" actId="20577"/>
        <pc:sldMkLst>
          <pc:docMk/>
          <pc:sldMk cId="925488185" sldId="278"/>
        </pc:sldMkLst>
        <pc:spChg chg="add del mod">
          <ac:chgData name="Austin Lang" userId="52f1932f-4c41-4498-b441-ef21f3789623" providerId="ADAL" clId="{3DFB5716-6E22-40B0-B6FD-2DBFE2F09052}" dt="2021-05-19T18:42:01.259" v="6533" actId="20577"/>
          <ac:spMkLst>
            <pc:docMk/>
            <pc:sldMk cId="925488185" sldId="278"/>
            <ac:spMk id="2" creationId="{41CEC83B-A5EC-4580-9FCD-3EC5B4E18C4C}"/>
          </ac:spMkLst>
        </pc:spChg>
        <pc:spChg chg="add del mod">
          <ac:chgData name="Austin Lang" userId="52f1932f-4c41-4498-b441-ef21f3789623" providerId="ADAL" clId="{3DFB5716-6E22-40B0-B6FD-2DBFE2F09052}" dt="2021-05-25T20:46:31.641" v="7881" actId="20577"/>
          <ac:spMkLst>
            <pc:docMk/>
            <pc:sldMk cId="925488185" sldId="278"/>
            <ac:spMk id="3" creationId="{3A3E96C2-CD89-4135-AC2E-6D6594B07913}"/>
          </ac:spMkLst>
        </pc:spChg>
        <pc:picChg chg="add mod">
          <ac:chgData name="Austin Lang" userId="52f1932f-4c41-4498-b441-ef21f3789623" providerId="ADAL" clId="{3DFB5716-6E22-40B0-B6FD-2DBFE2F09052}" dt="2021-05-19T19:48:51.776" v="7790" actId="1076"/>
          <ac:picMkLst>
            <pc:docMk/>
            <pc:sldMk cId="925488185" sldId="278"/>
            <ac:picMk id="5" creationId="{42BAB3A4-5C9E-4A1B-A98C-8ED485931E7D}"/>
          </ac:picMkLst>
        </pc:picChg>
        <pc:picChg chg="add mod">
          <ac:chgData name="Austin Lang" userId="52f1932f-4c41-4498-b441-ef21f3789623" providerId="ADAL" clId="{3DFB5716-6E22-40B0-B6FD-2DBFE2F09052}" dt="2021-05-19T19:48:46.666" v="7789" actId="1076"/>
          <ac:picMkLst>
            <pc:docMk/>
            <pc:sldMk cId="925488185" sldId="278"/>
            <ac:picMk id="7" creationId="{6B86427E-BB60-4A8F-8C0D-B3B812BDB066}"/>
          </ac:picMkLst>
        </pc:picChg>
        <pc:picChg chg="add mod">
          <ac:chgData name="Austin Lang" userId="52f1932f-4c41-4498-b441-ef21f3789623" providerId="ADAL" clId="{3DFB5716-6E22-40B0-B6FD-2DBFE2F09052}" dt="2021-05-19T19:48:55.943" v="7791" actId="1076"/>
          <ac:picMkLst>
            <pc:docMk/>
            <pc:sldMk cId="925488185" sldId="278"/>
            <ac:picMk id="9" creationId="{6EE7FEC3-6279-44BC-A15F-55D087707A48}"/>
          </ac:picMkLst>
        </pc:picChg>
        <pc:picChg chg="add mod">
          <ac:chgData name="Austin Lang" userId="52f1932f-4c41-4498-b441-ef21f3789623" providerId="ADAL" clId="{3DFB5716-6E22-40B0-B6FD-2DBFE2F09052}" dt="2021-05-19T19:48:40.634" v="7787" actId="1076"/>
          <ac:picMkLst>
            <pc:docMk/>
            <pc:sldMk cId="925488185" sldId="278"/>
            <ac:picMk id="11" creationId="{56552797-F8E3-415C-BE5B-8FFFC1E06031}"/>
          </ac:picMkLst>
        </pc:picChg>
        <pc:picChg chg="add mod">
          <ac:chgData name="Austin Lang" userId="52f1932f-4c41-4498-b441-ef21f3789623" providerId="ADAL" clId="{3DFB5716-6E22-40B0-B6FD-2DBFE2F09052}" dt="2021-05-19T19:48:09.556" v="7782" actId="1076"/>
          <ac:picMkLst>
            <pc:docMk/>
            <pc:sldMk cId="925488185" sldId="278"/>
            <ac:picMk id="13" creationId="{E5BAA18F-5455-4E07-A714-BD0BC6015E19}"/>
          </ac:picMkLst>
        </pc:picChg>
      </pc:sldChg>
      <pc:sldChg chg="addSp modSp new mod setBg">
        <pc:chgData name="Austin Lang" userId="52f1932f-4c41-4498-b441-ef21f3789623" providerId="ADAL" clId="{3DFB5716-6E22-40B0-B6FD-2DBFE2F09052}" dt="2021-05-19T19:29:24.412" v="7532" actId="26606"/>
        <pc:sldMkLst>
          <pc:docMk/>
          <pc:sldMk cId="2193904062" sldId="279"/>
        </pc:sldMkLst>
        <pc:spChg chg="add mod">
          <ac:chgData name="Austin Lang" userId="52f1932f-4c41-4498-b441-ef21f3789623" providerId="ADAL" clId="{3DFB5716-6E22-40B0-B6FD-2DBFE2F09052}" dt="2021-05-19T19:29:24.412" v="7532" actId="26606"/>
          <ac:spMkLst>
            <pc:docMk/>
            <pc:sldMk cId="2193904062" sldId="279"/>
            <ac:spMk id="2" creationId="{533665A1-5439-4E2B-A077-4DFC722B5256}"/>
          </ac:spMkLst>
        </pc:spChg>
        <pc:spChg chg="add">
          <ac:chgData name="Austin Lang" userId="52f1932f-4c41-4498-b441-ef21f3789623" providerId="ADAL" clId="{3DFB5716-6E22-40B0-B6FD-2DBFE2F09052}" dt="2021-05-19T19:29:24.412" v="7532" actId="26606"/>
          <ac:spMkLst>
            <pc:docMk/>
            <pc:sldMk cId="2193904062" sldId="279"/>
            <ac:spMk id="11" creationId="{C4879EFC-8E62-4E00-973C-C45EE9EC676D}"/>
          </ac:spMkLst>
        </pc:spChg>
        <pc:spChg chg="add">
          <ac:chgData name="Austin Lang" userId="52f1932f-4c41-4498-b441-ef21f3789623" providerId="ADAL" clId="{3DFB5716-6E22-40B0-B6FD-2DBFE2F09052}" dt="2021-05-19T19:29:24.412" v="7532" actId="26606"/>
          <ac:spMkLst>
            <pc:docMk/>
            <pc:sldMk cId="2193904062" sldId="279"/>
            <ac:spMk id="13" creationId="{D6A9C53F-5F90-40A5-8C85-5412D39C8C68}"/>
          </ac:spMkLst>
        </pc:spChg>
        <pc:picChg chg="add mod ord">
          <ac:chgData name="Austin Lang" userId="52f1932f-4c41-4498-b441-ef21f3789623" providerId="ADAL" clId="{3DFB5716-6E22-40B0-B6FD-2DBFE2F09052}" dt="2021-05-19T19:29:24.412" v="7532" actId="26606"/>
          <ac:picMkLst>
            <pc:docMk/>
            <pc:sldMk cId="2193904062" sldId="279"/>
            <ac:picMk id="4" creationId="{C22C3DC0-9EE1-4E04-821D-4B6DD34D9D00}"/>
          </ac:picMkLst>
        </pc:picChg>
        <pc:picChg chg="add mod">
          <ac:chgData name="Austin Lang" userId="52f1932f-4c41-4498-b441-ef21f3789623" providerId="ADAL" clId="{3DFB5716-6E22-40B0-B6FD-2DBFE2F09052}" dt="2021-05-19T19:29:24.412" v="7532" actId="26606"/>
          <ac:picMkLst>
            <pc:docMk/>
            <pc:sldMk cId="2193904062" sldId="279"/>
            <ac:picMk id="6" creationId="{7913721A-B294-4D33-A109-07EB889D98C5}"/>
          </ac:picMkLst>
        </pc:picChg>
      </pc:sldChg>
      <pc:sldChg chg="addSp modSp new mod setBg">
        <pc:chgData name="Austin Lang" userId="52f1932f-4c41-4498-b441-ef21f3789623" providerId="ADAL" clId="{3DFB5716-6E22-40B0-B6FD-2DBFE2F09052}" dt="2021-05-19T19:35:27.260" v="7638" actId="20577"/>
        <pc:sldMkLst>
          <pc:docMk/>
          <pc:sldMk cId="98581396" sldId="280"/>
        </pc:sldMkLst>
        <pc:spChg chg="add mod">
          <ac:chgData name="Austin Lang" userId="52f1932f-4c41-4498-b441-ef21f3789623" providerId="ADAL" clId="{3DFB5716-6E22-40B0-B6FD-2DBFE2F09052}" dt="2021-05-19T19:35:27.260" v="7638" actId="20577"/>
          <ac:spMkLst>
            <pc:docMk/>
            <pc:sldMk cId="98581396" sldId="280"/>
            <ac:spMk id="4" creationId="{071CB249-C4BE-4152-A042-B757F199B3C4}"/>
          </ac:spMkLst>
        </pc:spChg>
        <pc:spChg chg="add">
          <ac:chgData name="Austin Lang" userId="52f1932f-4c41-4498-b441-ef21f3789623" providerId="ADAL" clId="{3DFB5716-6E22-40B0-B6FD-2DBFE2F09052}" dt="2021-05-19T19:34:37.081" v="7627" actId="26606"/>
          <ac:spMkLst>
            <pc:docMk/>
            <pc:sldMk cId="98581396" sldId="280"/>
            <ac:spMk id="9" creationId="{2B97F24A-32CE-4C1C-A50D-3016B394DCFB}"/>
          </ac:spMkLst>
        </pc:spChg>
        <pc:spChg chg="add">
          <ac:chgData name="Austin Lang" userId="52f1932f-4c41-4498-b441-ef21f3789623" providerId="ADAL" clId="{3DFB5716-6E22-40B0-B6FD-2DBFE2F09052}" dt="2021-05-19T19:34:37.081" v="7627" actId="26606"/>
          <ac:spMkLst>
            <pc:docMk/>
            <pc:sldMk cId="98581396" sldId="280"/>
            <ac:spMk id="11" creationId="{6357EC4F-235E-4222-A36F-C7878ACE37F2}"/>
          </ac:spMkLst>
        </pc:spChg>
        <pc:picChg chg="add mod ord modCrop">
          <ac:chgData name="Austin Lang" userId="52f1932f-4c41-4498-b441-ef21f3789623" providerId="ADAL" clId="{3DFB5716-6E22-40B0-B6FD-2DBFE2F09052}" dt="2021-05-19T19:34:50.373" v="7630" actId="1076"/>
          <ac:picMkLst>
            <pc:docMk/>
            <pc:sldMk cId="98581396" sldId="280"/>
            <ac:picMk id="3" creationId="{92496615-E042-4040-956A-988E7B2849B8}"/>
          </ac:picMkLst>
        </pc:picChg>
      </pc:sldChg>
      <pc:sldChg chg="addSp modSp new mod">
        <pc:chgData name="Austin Lang" userId="52f1932f-4c41-4498-b441-ef21f3789623" providerId="ADAL" clId="{3DFB5716-6E22-40B0-B6FD-2DBFE2F09052}" dt="2021-05-19T20:00:51.853" v="7842" actId="1076"/>
        <pc:sldMkLst>
          <pc:docMk/>
          <pc:sldMk cId="1320652650" sldId="281"/>
        </pc:sldMkLst>
        <pc:picChg chg="add mod">
          <ac:chgData name="Austin Lang" userId="52f1932f-4c41-4498-b441-ef21f3789623" providerId="ADAL" clId="{3DFB5716-6E22-40B0-B6FD-2DBFE2F09052}" dt="2021-05-19T19:54:43.876" v="7803" actId="1076"/>
          <ac:picMkLst>
            <pc:docMk/>
            <pc:sldMk cId="1320652650" sldId="281"/>
            <ac:picMk id="3" creationId="{09015032-C97A-4F30-8BFC-EAA6BF7AEC17}"/>
          </ac:picMkLst>
        </pc:picChg>
        <pc:picChg chg="add mod">
          <ac:chgData name="Austin Lang" userId="52f1932f-4c41-4498-b441-ef21f3789623" providerId="ADAL" clId="{3DFB5716-6E22-40B0-B6FD-2DBFE2F09052}" dt="2021-05-19T19:54:52.051" v="7805" actId="1076"/>
          <ac:picMkLst>
            <pc:docMk/>
            <pc:sldMk cId="1320652650" sldId="281"/>
            <ac:picMk id="5" creationId="{C39AB2FC-7571-426F-868C-04E5182D6502}"/>
          </ac:picMkLst>
        </pc:picChg>
        <pc:picChg chg="add mod">
          <ac:chgData name="Austin Lang" userId="52f1932f-4c41-4498-b441-ef21f3789623" providerId="ADAL" clId="{3DFB5716-6E22-40B0-B6FD-2DBFE2F09052}" dt="2021-05-19T19:55:26.352" v="7813" actId="1076"/>
          <ac:picMkLst>
            <pc:docMk/>
            <pc:sldMk cId="1320652650" sldId="281"/>
            <ac:picMk id="7" creationId="{9EFBDB83-B963-4D34-9DE1-C3FA2921C956}"/>
          </ac:picMkLst>
        </pc:picChg>
        <pc:picChg chg="add mod">
          <ac:chgData name="Austin Lang" userId="52f1932f-4c41-4498-b441-ef21f3789623" providerId="ADAL" clId="{3DFB5716-6E22-40B0-B6FD-2DBFE2F09052}" dt="2021-05-19T19:55:12.918" v="7811" actId="1076"/>
          <ac:picMkLst>
            <pc:docMk/>
            <pc:sldMk cId="1320652650" sldId="281"/>
            <ac:picMk id="9" creationId="{17BD696C-BAB6-475D-BE53-D6B02BD25063}"/>
          </ac:picMkLst>
        </pc:picChg>
        <pc:cxnChg chg="add mod">
          <ac:chgData name="Austin Lang" userId="52f1932f-4c41-4498-b441-ef21f3789623" providerId="ADAL" clId="{3DFB5716-6E22-40B0-B6FD-2DBFE2F09052}" dt="2021-05-19T19:59:06.805" v="7823" actId="14100"/>
          <ac:cxnSpMkLst>
            <pc:docMk/>
            <pc:sldMk cId="1320652650" sldId="281"/>
            <ac:cxnSpMk id="11" creationId="{A1EAD78E-1969-498C-B660-CE716183EE56}"/>
          </ac:cxnSpMkLst>
        </pc:cxnChg>
        <pc:cxnChg chg="add mod">
          <ac:chgData name="Austin Lang" userId="52f1932f-4c41-4498-b441-ef21f3789623" providerId="ADAL" clId="{3DFB5716-6E22-40B0-B6FD-2DBFE2F09052}" dt="2021-05-19T19:58:51.241" v="7821" actId="14100"/>
          <ac:cxnSpMkLst>
            <pc:docMk/>
            <pc:sldMk cId="1320652650" sldId="281"/>
            <ac:cxnSpMk id="13" creationId="{346FA08A-FDF3-4F06-A95E-A9BD9E5458D3}"/>
          </ac:cxnSpMkLst>
        </pc:cxnChg>
        <pc:cxnChg chg="add mod">
          <ac:chgData name="Austin Lang" userId="52f1932f-4c41-4498-b441-ef21f3789623" providerId="ADAL" clId="{3DFB5716-6E22-40B0-B6FD-2DBFE2F09052}" dt="2021-05-19T19:59:24.099" v="7826" actId="14100"/>
          <ac:cxnSpMkLst>
            <pc:docMk/>
            <pc:sldMk cId="1320652650" sldId="281"/>
            <ac:cxnSpMk id="16" creationId="{9B08C39C-7DE3-4879-BFF6-D2F6CAC5D349}"/>
          </ac:cxnSpMkLst>
        </pc:cxnChg>
        <pc:cxnChg chg="add mod">
          <ac:chgData name="Austin Lang" userId="52f1932f-4c41-4498-b441-ef21f3789623" providerId="ADAL" clId="{3DFB5716-6E22-40B0-B6FD-2DBFE2F09052}" dt="2021-05-19T19:59:38.807" v="7829" actId="14100"/>
          <ac:cxnSpMkLst>
            <pc:docMk/>
            <pc:sldMk cId="1320652650" sldId="281"/>
            <ac:cxnSpMk id="18" creationId="{DE4E9376-48D9-42C7-AFFA-9868D6A97678}"/>
          </ac:cxnSpMkLst>
        </pc:cxnChg>
        <pc:cxnChg chg="add mod">
          <ac:chgData name="Austin Lang" userId="52f1932f-4c41-4498-b441-ef21f3789623" providerId="ADAL" clId="{3DFB5716-6E22-40B0-B6FD-2DBFE2F09052}" dt="2021-05-19T20:00:13.343" v="7832" actId="14100"/>
          <ac:cxnSpMkLst>
            <pc:docMk/>
            <pc:sldMk cId="1320652650" sldId="281"/>
            <ac:cxnSpMk id="20" creationId="{4E03E45E-FBD9-4043-97A6-8B474C9017DC}"/>
          </ac:cxnSpMkLst>
        </pc:cxnChg>
        <pc:cxnChg chg="add mod">
          <ac:chgData name="Austin Lang" userId="52f1932f-4c41-4498-b441-ef21f3789623" providerId="ADAL" clId="{3DFB5716-6E22-40B0-B6FD-2DBFE2F09052}" dt="2021-05-19T20:00:21.243" v="7835" actId="14100"/>
          <ac:cxnSpMkLst>
            <pc:docMk/>
            <pc:sldMk cId="1320652650" sldId="281"/>
            <ac:cxnSpMk id="22" creationId="{316BB033-DB3D-420C-913D-E0592E0EAD66}"/>
          </ac:cxnSpMkLst>
        </pc:cxnChg>
        <pc:cxnChg chg="add mod">
          <ac:chgData name="Austin Lang" userId="52f1932f-4c41-4498-b441-ef21f3789623" providerId="ADAL" clId="{3DFB5716-6E22-40B0-B6FD-2DBFE2F09052}" dt="2021-05-19T20:00:39.117" v="7838" actId="14100"/>
          <ac:cxnSpMkLst>
            <pc:docMk/>
            <pc:sldMk cId="1320652650" sldId="281"/>
            <ac:cxnSpMk id="24" creationId="{DCACF8DC-599C-4133-B718-FD2FD305116B}"/>
          </ac:cxnSpMkLst>
        </pc:cxnChg>
        <pc:cxnChg chg="add mod">
          <ac:chgData name="Austin Lang" userId="52f1932f-4c41-4498-b441-ef21f3789623" providerId="ADAL" clId="{3DFB5716-6E22-40B0-B6FD-2DBFE2F09052}" dt="2021-05-19T20:00:51.853" v="7842" actId="1076"/>
          <ac:cxnSpMkLst>
            <pc:docMk/>
            <pc:sldMk cId="1320652650" sldId="281"/>
            <ac:cxnSpMk id="26" creationId="{A0DC08C2-5DB4-4EC2-8AD1-9F8310CCF0D3}"/>
          </ac:cxnSpMkLst>
        </pc:cxnChg>
      </pc:sldChg>
      <pc:sldChg chg="addSp delSp modSp new del mod">
        <pc:chgData name="Austin Lang" userId="52f1932f-4c41-4498-b441-ef21f3789623" providerId="ADAL" clId="{3DFB5716-6E22-40B0-B6FD-2DBFE2F09052}" dt="2021-05-19T19:37:29.276" v="7689" actId="2696"/>
        <pc:sldMkLst>
          <pc:docMk/>
          <pc:sldMk cId="3437823592" sldId="281"/>
        </pc:sldMkLst>
        <pc:spChg chg="add del mod">
          <ac:chgData name="Austin Lang" userId="52f1932f-4c41-4498-b441-ef21f3789623" providerId="ADAL" clId="{3DFB5716-6E22-40B0-B6FD-2DBFE2F09052}" dt="2021-05-19T19:37:25.272" v="7688"/>
          <ac:spMkLst>
            <pc:docMk/>
            <pc:sldMk cId="3437823592" sldId="281"/>
            <ac:spMk id="2" creationId="{555032A4-CB57-4282-B396-899323304D96}"/>
          </ac:spMkLst>
        </pc:spChg>
      </pc:sldChg>
      <pc:sldMasterChg chg="add addSldLayout">
        <pc:chgData name="Austin Lang" userId="52f1932f-4c41-4498-b441-ef21f3789623" providerId="ADAL" clId="{3DFB5716-6E22-40B0-B6FD-2DBFE2F09052}" dt="2021-04-20T18:54:10.638" v="4490" actId="27028"/>
        <pc:sldMasterMkLst>
          <pc:docMk/>
          <pc:sldMasterMk cId="0" sldId="2147483648"/>
        </pc:sldMasterMkLst>
        <pc:sldLayoutChg chg="add">
          <pc:chgData name="Austin Lang" userId="52f1932f-4c41-4498-b441-ef21f3789623" providerId="ADAL" clId="{3DFB5716-6E22-40B0-B6FD-2DBFE2F09052}" dt="2021-04-20T18:54:10.638" v="4490" actId="27028"/>
          <pc:sldLayoutMkLst>
            <pc:docMk/>
            <pc:sldMasterMk cId="0" sldId="2147483648"/>
            <pc:sldLayoutMk cId="0" sldId="2147483650"/>
          </pc:sldLayoutMkLst>
        </pc:sldLayoutChg>
      </pc:sldMasterChg>
      <pc:sldMasterChg chg="replId modSldLayout">
        <pc:chgData name="Austin Lang" userId="52f1932f-4c41-4498-b441-ef21f3789623" providerId="ADAL" clId="{3DFB5716-6E22-40B0-B6FD-2DBFE2F09052}" dt="2021-04-20T18:54:10.638" v="4490" actId="27028"/>
        <pc:sldMasterMkLst>
          <pc:docMk/>
          <pc:sldMasterMk cId="3747379265" sldId="2147483660"/>
        </pc:sldMasterMkLst>
        <pc:sldLayoutChg chg="replId">
          <pc:chgData name="Austin Lang" userId="52f1932f-4c41-4498-b441-ef21f3789623" providerId="ADAL" clId="{3DFB5716-6E22-40B0-B6FD-2DBFE2F09052}" dt="2021-04-20T15:15:20.208" v="0" actId="27028"/>
          <pc:sldLayoutMkLst>
            <pc:docMk/>
            <pc:sldMasterMk cId="3747379265" sldId="2147483660"/>
            <pc:sldLayoutMk cId="1146287012" sldId="2147483661"/>
          </pc:sldLayoutMkLst>
        </pc:sldLayoutChg>
        <pc:sldLayoutChg chg="replId">
          <pc:chgData name="Austin Lang" userId="52f1932f-4c41-4498-b441-ef21f3789623" providerId="ADAL" clId="{3DFB5716-6E22-40B0-B6FD-2DBFE2F09052}" dt="2021-04-20T18:54:10.638" v="4490" actId="27028"/>
          <pc:sldLayoutMkLst>
            <pc:docMk/>
            <pc:sldMasterMk cId="3747379265" sldId="2147483660"/>
            <pc:sldLayoutMk cId="2263060684" sldId="2147483663"/>
          </pc:sldLayoutMkLst>
        </pc:sldLayoutChg>
      </pc:sldMasterChg>
      <pc:sldMasterChg chg="add replId addSldLayout">
        <pc:chgData name="Austin Lang" userId="52f1932f-4c41-4498-b441-ef21f3789623" providerId="ADAL" clId="{3DFB5716-6E22-40B0-B6FD-2DBFE2F09052}" dt="2021-04-20T18:54:10.638" v="4490" actId="27028"/>
        <pc:sldMasterMkLst>
          <pc:docMk/>
          <pc:sldMasterMk cId="1194080758" sldId="2147483662"/>
        </pc:sldMasterMkLst>
        <pc:sldLayoutChg chg="add">
          <pc:chgData name="Austin Lang" userId="52f1932f-4c41-4498-b441-ef21f3789623" providerId="ADAL" clId="{3DFB5716-6E22-40B0-B6FD-2DBFE2F09052}" dt="2021-04-20T15:15:20.208" v="0" actId="27028"/>
          <pc:sldLayoutMkLst>
            <pc:docMk/>
            <pc:sldMasterMk cId="1194080758" sldId="2147483662"/>
            <pc:sldLayoutMk cId="1387319683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9B037-7B58-470C-9A5C-CD434DDDC837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1BDFD-DECD-43A6-AD59-472CD717F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66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34B30-EA08-4490-913E-AB8D473A771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64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34B30-EA08-4490-913E-AB8D473A771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66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E74D3-57EE-453D-B914-EC0F39277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A3A229-A314-4723-B408-108C51A455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4AEE9-FF1B-4A14-8275-EDA280D4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1ED0-FF51-4663-903C-B71580A5C4F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33F70-2643-450C-9367-964794B6F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49296-C819-4650-99FA-F7130126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9763A-9EF8-4754-9075-94B6417B4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87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59E04-3972-42FF-99B0-779677D6F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69955-07D7-4417-BC6B-F36D524F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BD42F-F76E-44B8-9B3C-3AF3B74E5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1ED0-FF51-4663-903C-B71580A5C4F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93B6B-655B-42B5-986A-614CE16AC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060A6-266B-4614-9772-FFA899A0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9763A-9EF8-4754-9075-94B6417B4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5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350BF4-8D97-4C80-B190-9E50E1BC7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72E95-D733-443A-8C54-5CC610A0D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DB38-BA00-4469-B9E9-5B6E90FCB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1ED0-FF51-4663-903C-B71580A5C4F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D92E7-D1DF-437B-9DD7-785C4245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BEE77-AE10-476E-A489-A6D41AAC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9763A-9EF8-4754-9075-94B6417B4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18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0F231-819F-42F9-9361-6F1416CB1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6178B-73CF-4787-A749-FD17C6F9B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D80E9-5DC2-436B-A38C-C8BA0FF83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641C6-E2C7-4EF3-BCD4-C751F8CB0984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0AA66-8B75-4897-81BA-ED076DD9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9ECB8-3E0E-4CD0-899E-A79164E60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D6F22-D1D3-44EC-9F0E-1F31CDCFB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19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0AAE-A171-4CBD-8F24-1857D4238009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C5740-6105-4369-980C-6DD0382AF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A05FA-7848-41D2-935A-79F840A04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AABDF-EC72-40EA-A97B-46EA3B414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8613F-332D-495E-ADE8-3E41946E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1ED0-FF51-4663-903C-B71580A5C4F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F1082-01C7-4730-AB91-28DC6F46F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2015C-8D4F-4613-ACA0-1D0B60A02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9763A-9EF8-4754-9075-94B6417B4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6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C6CB-3086-4588-8B1B-B3EB10CB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78BB6-92E4-4A31-9EA1-456EE35F6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E2647-CBA7-45CC-A8C4-C906BE695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1ED0-FF51-4663-903C-B71580A5C4F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4EB61-8A41-48B6-99AB-A246C5A0D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6873B-AE95-462A-993F-3F0C4BC4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9763A-9EF8-4754-9075-94B6417B4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0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FB62-3236-43AE-B345-27DE3C8F8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78827-F488-491E-8FAF-BED0BF388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8F1EE2-F8F6-4283-A436-08A861537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7A9B1-EB20-40C5-9981-04FE7994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1ED0-FF51-4663-903C-B71580A5C4F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53CE4-7ACE-4360-ADFC-3C072E09F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37CCC-98D4-42AC-9C54-0972BA36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9763A-9EF8-4754-9075-94B6417B4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65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6130E-9778-4846-AC59-3181189F0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2C07A-A1EF-4B15-8F2D-0124A585A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4C8E7-79CD-441C-804A-3EE57D94B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79370C-38F1-43B9-87C9-2104FC13F6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F1F7BC-F46E-4D83-BDB3-B64C8D7858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AC435F-88BE-4805-8264-EF8E44D1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1ED0-FF51-4663-903C-B71580A5C4F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C3DBE4-DFC3-4EB7-A984-9D766EA86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22E03C-EB1A-46E0-B19F-6BFE17B18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9763A-9EF8-4754-9075-94B6417B4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4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82E5-6698-4993-912C-6A89142D0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22E7FC-84BF-479D-9C11-39A57CFF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1ED0-FF51-4663-903C-B71580A5C4F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C1D352-B5CC-45A1-8FC8-23DA4C755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73B3FA-03B8-4496-9E9D-FEDD2303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9763A-9EF8-4754-9075-94B6417B4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5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4D66CB-DA3E-4A69-AA59-081CFF87F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1ED0-FF51-4663-903C-B71580A5C4F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2DF75E-D2C9-46F4-9672-B0CBAD35C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441B2-4853-4914-9A29-58D55AFF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9763A-9EF8-4754-9075-94B6417B4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8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672DB-CA0E-43EE-BC3A-EC3A004B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B3C87-3EAA-4289-97EF-DB41AA3B8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3ECBB-CE27-4C52-99B7-9E7185E66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72B2D-C14E-4147-95B3-86198BAF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1ED0-FF51-4663-903C-B71580A5C4F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6C44B-2E48-4C75-AE1A-3DE1C4484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13E45-ED5E-4325-9FE0-9A17A94B7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9763A-9EF8-4754-9075-94B6417B4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8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192D-17E0-4EB5-B022-33631A9E3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99640E-EED6-4B97-B0A6-200D782C3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891C56-99FC-47C3-8C65-058265C97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B8E0D-71F4-4865-B10D-6D5A34844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1ED0-FF51-4663-903C-B71580A5C4F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D9867-8A5D-49F0-8F41-2237AE91B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90DB95-11C7-433D-90BD-E5558E351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9763A-9EF8-4754-9075-94B6417B4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53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E03D4-2A91-4EBF-8BE0-62EEEB7FC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43E1F-FC35-4B92-B6A0-13CF1AA83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466C8-5797-41D3-9844-7DDB263C5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71ED0-FF51-4663-903C-B71580A5C4FB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CEC0A-C5BC-4DB6-8498-1C59D6D5D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853F-FEB3-49DB-A014-24ED237D4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9763A-9EF8-4754-9075-94B6417B4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7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4B5514-0731-4CE4-A507-4B4AAC5C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09E39-1FE3-49D3-B406-EC927B4C8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BECC6-3FCC-4F8D-9EC6-ABCE162BA3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641C6-E2C7-4EF3-BCD4-C751F8CB0984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03377-25E0-4CFA-9DED-909974B9A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79C43-FA20-4375-BB4F-B26878C12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D6F22-D1D3-44EC-9F0E-1F31CDCFB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8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B0AAE-A171-4CBD-8F24-1857D4238009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C5740-6105-4369-980C-6DD0382AF5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jpg"/><Relationship Id="rId4" Type="http://schemas.openxmlformats.org/officeDocument/2006/relationships/hyperlink" Target="mailto:alang@pheasantsforever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web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393DB6-D891-4A19-BF62-7B354A605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721" y="541816"/>
            <a:ext cx="3657600" cy="288757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Blue Jay Pollinator Conservation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52F4DC-FAF3-49D9-93A6-A84E15E4D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Austin Lang</a:t>
            </a:r>
          </a:p>
          <a:p>
            <a:r>
              <a:rPr lang="en-US" sz="2000" dirty="0">
                <a:solidFill>
                  <a:srgbClr val="FFFFFF"/>
                </a:solidFill>
              </a:rPr>
              <a:t>Precision Ag &amp; Conservation Specialist</a:t>
            </a:r>
          </a:p>
        </p:txBody>
      </p:sp>
      <p:pic>
        <p:nvPicPr>
          <p:cNvPr id="11" name="Picture 10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1A4087C5-C643-48ED-965B-56A92AEB5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028" y="285437"/>
            <a:ext cx="6688902" cy="44496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Text, logo&#10;&#10;Description automatically generated">
            <a:extLst>
              <a:ext uri="{FF2B5EF4-FFF2-40B4-BE49-F238E27FC236}">
                <a16:creationId xmlns:a16="http://schemas.microsoft.com/office/drawing/2014/main" id="{1516AF10-F9AE-40D0-AE0D-4C4ED1104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570" y="5212967"/>
            <a:ext cx="961901" cy="1224237"/>
          </a:xfrm>
          <a:prstGeom prst="rect">
            <a:avLst/>
          </a:prstGeom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7E675D4-5B7B-4843-896B-5C7ED8D8F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41" y="4219199"/>
            <a:ext cx="6236675" cy="311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86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5711D4-8E34-4F80-BF1C-0BCF000BE435}"/>
              </a:ext>
            </a:extLst>
          </p:cNvPr>
          <p:cNvSpPr txBox="1"/>
          <p:nvPr/>
        </p:nvSpPr>
        <p:spPr>
          <a:xfrm>
            <a:off x="1699369" y="0"/>
            <a:ext cx="9432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Attracting Pollinators on Larger Landscapes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B821F4-1819-490F-98B1-56C8B717CDB7}"/>
              </a:ext>
            </a:extLst>
          </p:cNvPr>
          <p:cNvSpPr txBox="1"/>
          <p:nvPr/>
        </p:nvSpPr>
        <p:spPr>
          <a:xfrm>
            <a:off x="293615" y="1031846"/>
            <a:ext cx="645952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Opportunities for Flowering Plants on your Farm:</a:t>
            </a:r>
          </a:p>
          <a:p>
            <a:endParaRPr lang="en-US" dirty="0"/>
          </a:p>
          <a:p>
            <a:r>
              <a:rPr lang="en-US" dirty="0"/>
              <a:t>-Legumes (sweet clover, alfalfa, other clovers)</a:t>
            </a:r>
          </a:p>
          <a:p>
            <a:endParaRPr lang="en-US" dirty="0"/>
          </a:p>
          <a:p>
            <a:r>
              <a:rPr lang="en-US" dirty="0"/>
              <a:t>-Sunflowers, Canola, Flax, Peas, Buckwheat, Beans (watch chem’s)</a:t>
            </a:r>
          </a:p>
          <a:p>
            <a:endParaRPr lang="en-US" dirty="0"/>
          </a:p>
          <a:p>
            <a:r>
              <a:rPr lang="en-US" dirty="0"/>
              <a:t>-Shelterbelts/windbreaks (lilac, willow, and flowering shrubs)</a:t>
            </a:r>
          </a:p>
          <a:p>
            <a:endParaRPr lang="en-US" dirty="0"/>
          </a:p>
          <a:p>
            <a:r>
              <a:rPr lang="en-US" dirty="0"/>
              <a:t>-Cover Crops (phacelia, brassicas, sunflower, chicory, chickpea, vetch, buckwheat, flax, most legumes) Wildlife love it!</a:t>
            </a:r>
          </a:p>
          <a:p>
            <a:endParaRPr lang="en-US" dirty="0"/>
          </a:p>
          <a:p>
            <a:r>
              <a:rPr lang="en-US" dirty="0"/>
              <a:t>-Field borders</a:t>
            </a:r>
          </a:p>
          <a:p>
            <a:endParaRPr lang="en-US" dirty="0"/>
          </a:p>
          <a:p>
            <a:r>
              <a:rPr lang="en-US" dirty="0"/>
              <a:t>-Wet/Saline areas</a:t>
            </a:r>
          </a:p>
          <a:p>
            <a:endParaRPr lang="en-US" dirty="0"/>
          </a:p>
          <a:p>
            <a:r>
              <a:rPr lang="en-US" dirty="0"/>
              <a:t>-Prairie Strips/Buffers</a:t>
            </a:r>
          </a:p>
          <a:p>
            <a:endParaRPr lang="en-US" dirty="0"/>
          </a:p>
          <a:p>
            <a:r>
              <a:rPr lang="en-US" dirty="0"/>
              <a:t>-Beneficial Insect lanes</a:t>
            </a:r>
          </a:p>
          <a:p>
            <a:endParaRPr lang="en-US" dirty="0"/>
          </a:p>
          <a:p>
            <a:r>
              <a:rPr lang="en-US" dirty="0"/>
              <a:t>-Well-managed pastures</a:t>
            </a:r>
          </a:p>
          <a:p>
            <a:endParaRPr lang="en-US" dirty="0"/>
          </a:p>
        </p:txBody>
      </p:sp>
      <p:pic>
        <p:nvPicPr>
          <p:cNvPr id="6" name="Picture 5" descr="A picture containing grass, ground, outdoor, plant&#10;&#10;Description automatically generated">
            <a:extLst>
              <a:ext uri="{FF2B5EF4-FFF2-40B4-BE49-F238E27FC236}">
                <a16:creationId xmlns:a16="http://schemas.microsoft.com/office/drawing/2014/main" id="{7BF9490D-2BE6-459E-9CC2-FCB049544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10" y="4244224"/>
            <a:ext cx="3852080" cy="2184569"/>
          </a:xfrm>
          <a:prstGeom prst="rect">
            <a:avLst/>
          </a:prstGeom>
        </p:spPr>
      </p:pic>
      <p:pic>
        <p:nvPicPr>
          <p:cNvPr id="8" name="Picture 7" descr="A picture containing grass, outdoor, plant, flower&#10;&#10;Description automatically generated">
            <a:extLst>
              <a:ext uri="{FF2B5EF4-FFF2-40B4-BE49-F238E27FC236}">
                <a16:creationId xmlns:a16="http://schemas.microsoft.com/office/drawing/2014/main" id="{A54B2C67-2AB4-45DE-9054-D5BBD3A86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07" y="4244224"/>
            <a:ext cx="3105831" cy="2326375"/>
          </a:xfrm>
          <a:prstGeom prst="rect">
            <a:avLst/>
          </a:prstGeom>
        </p:spPr>
      </p:pic>
      <p:pic>
        <p:nvPicPr>
          <p:cNvPr id="10" name="Picture 9" descr="A picture containing tree, outdoor, plant, bushes&#10;&#10;Description automatically generated">
            <a:extLst>
              <a:ext uri="{FF2B5EF4-FFF2-40B4-BE49-F238E27FC236}">
                <a16:creationId xmlns:a16="http://schemas.microsoft.com/office/drawing/2014/main" id="{102EF026-B580-4FB6-B121-7445B64DD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953" y="794563"/>
            <a:ext cx="4705765" cy="294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48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09015032-C97A-4F30-8BFC-EAA6BF7AE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782" y="230188"/>
            <a:ext cx="4900436" cy="2372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9AB2FC-7571-426F-868C-04E5182D6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3" y="2762788"/>
            <a:ext cx="11199813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FBDB83-B963-4D34-9DE1-C3FA2921C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3" y="5551487"/>
            <a:ext cx="11491560" cy="1076325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7BD696C-BAB6-475D-BE53-D6B02BD25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3" y="3654443"/>
            <a:ext cx="11199812" cy="17335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EAD78E-1969-498C-B660-CE716183EE56}"/>
              </a:ext>
            </a:extLst>
          </p:cNvPr>
          <p:cNvCxnSpPr>
            <a:cxnSpLocks/>
          </p:cNvCxnSpPr>
          <p:nvPr/>
        </p:nvCxnSpPr>
        <p:spPr>
          <a:xfrm>
            <a:off x="590995" y="3203363"/>
            <a:ext cx="7489315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6FA08A-FDF3-4F06-A95E-A9BD9E5458D3}"/>
              </a:ext>
            </a:extLst>
          </p:cNvPr>
          <p:cNvCxnSpPr>
            <a:cxnSpLocks/>
          </p:cNvCxnSpPr>
          <p:nvPr/>
        </p:nvCxnSpPr>
        <p:spPr>
          <a:xfrm>
            <a:off x="7089902" y="3009993"/>
            <a:ext cx="4386751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08C39C-7DE3-4879-BFF6-D2F6CAC5D349}"/>
              </a:ext>
            </a:extLst>
          </p:cNvPr>
          <p:cNvCxnSpPr>
            <a:cxnSpLocks/>
          </p:cNvCxnSpPr>
          <p:nvPr/>
        </p:nvCxnSpPr>
        <p:spPr>
          <a:xfrm>
            <a:off x="665641" y="3921282"/>
            <a:ext cx="1052176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4E9376-48D9-42C7-AFFA-9868D6A97678}"/>
              </a:ext>
            </a:extLst>
          </p:cNvPr>
          <p:cNvCxnSpPr>
            <a:cxnSpLocks/>
          </p:cNvCxnSpPr>
          <p:nvPr/>
        </p:nvCxnSpPr>
        <p:spPr>
          <a:xfrm>
            <a:off x="733150" y="4135886"/>
            <a:ext cx="5779617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03E45E-FBD9-4043-97A6-8B474C9017DC}"/>
              </a:ext>
            </a:extLst>
          </p:cNvPr>
          <p:cNvCxnSpPr>
            <a:cxnSpLocks/>
          </p:cNvCxnSpPr>
          <p:nvPr/>
        </p:nvCxnSpPr>
        <p:spPr>
          <a:xfrm>
            <a:off x="4335652" y="5059617"/>
            <a:ext cx="7001042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6BB033-DB3D-420C-913D-E0592E0EAD66}"/>
              </a:ext>
            </a:extLst>
          </p:cNvPr>
          <p:cNvCxnSpPr>
            <a:cxnSpLocks/>
          </p:cNvCxnSpPr>
          <p:nvPr/>
        </p:nvCxnSpPr>
        <p:spPr>
          <a:xfrm>
            <a:off x="665641" y="5292882"/>
            <a:ext cx="397167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ACF8DC-599C-4133-B718-FD2FD305116B}"/>
              </a:ext>
            </a:extLst>
          </p:cNvPr>
          <p:cNvCxnSpPr>
            <a:cxnSpLocks/>
          </p:cNvCxnSpPr>
          <p:nvPr/>
        </p:nvCxnSpPr>
        <p:spPr>
          <a:xfrm>
            <a:off x="5124310" y="5778074"/>
            <a:ext cx="6571595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0DC08C2-5DB4-4EC2-8AD1-9F8310CCF0D3}"/>
              </a:ext>
            </a:extLst>
          </p:cNvPr>
          <p:cNvCxnSpPr>
            <a:cxnSpLocks/>
          </p:cNvCxnSpPr>
          <p:nvPr/>
        </p:nvCxnSpPr>
        <p:spPr>
          <a:xfrm>
            <a:off x="590995" y="5983347"/>
            <a:ext cx="1722996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652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486EAD-5FB0-4804-9C9B-47E6E058E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7994D4-82A6-4497-A008-523C6535B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FCFC57EF-1896-4DF2-9961-827413A8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A8DCB3B-0DFB-4E57-BC37-AF4DDB9C5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0CF7BAB-0B9A-4DE7-B51C-E5C38D1F0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12FF5020-C21B-4356-8226-5E63EFED2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E4B1F20A-CA2F-4272-BC96-EFF641150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8A7B651-F1DD-472E-9648-01CBC6442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57A112E9-C7DF-41D9-AB34-2A57CFCF5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1002F06-78D9-4E05-8D4A-DC3778465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3646C90-203E-47E4-B9F7-D71C6CF0F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3DD876C9-6011-4DC6-B120-861286B8B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18B065AD-CF9B-48A0-8B2E-EECF5509A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171CA00-2B4A-4CE1-8813-06D399ABA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25AFC3EA-49AB-4D32-8CD7-EF5109CFB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25AA3FF3-79F4-4E28-B1FC-7C65A76EE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883D0E37-CDD3-4E06-A69B-927B4F424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4CC6B186-44C3-4BEB-B48E-B0A96693B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6E892143-A65F-4075-ABC7-606C60EA0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E03A1150-7001-4F8E-9DBD-BC5871EFF0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693691C8-2594-4D88-B8BF-C39A01D0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Picture 4" descr="A ladybug on a flower&#10;&#10;Description automatically generated with medium confidence">
            <a:extLst>
              <a:ext uri="{FF2B5EF4-FFF2-40B4-BE49-F238E27FC236}">
                <a16:creationId xmlns:a16="http://schemas.microsoft.com/office/drawing/2014/main" id="{65FB1B23-D391-4C66-9454-1FA18AA31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9" r="11252" b="-2"/>
          <a:stretch/>
        </p:blipFill>
        <p:spPr>
          <a:xfrm>
            <a:off x="20" y="10"/>
            <a:ext cx="6054528" cy="4120995"/>
          </a:xfrm>
          <a:prstGeom prst="rect">
            <a:avLst/>
          </a:prstGeom>
          <a:ln w="12700">
            <a:noFill/>
          </a:ln>
        </p:spPr>
      </p:pic>
      <p:pic>
        <p:nvPicPr>
          <p:cNvPr id="3" name="Picture 2" descr="A field of flowers&#10;&#10;Description automatically generated with medium confidence">
            <a:extLst>
              <a:ext uri="{FF2B5EF4-FFF2-40B4-BE49-F238E27FC236}">
                <a16:creationId xmlns:a16="http://schemas.microsoft.com/office/drawing/2014/main" id="{E7FDAFBF-4D35-4D49-BD3B-E938E6D80F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" r="7841" b="-1"/>
          <a:stretch/>
        </p:blipFill>
        <p:spPr>
          <a:xfrm>
            <a:off x="6137148" y="10"/>
            <a:ext cx="6054548" cy="4120995"/>
          </a:xfrm>
          <a:prstGeom prst="rect">
            <a:avLst/>
          </a:prstGeom>
          <a:ln w="12700">
            <a:noFill/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8919D57-A69F-4F84-A715-8D4F6F558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35" name="Isosceles Triangle 39">
              <a:extLst>
                <a:ext uri="{FF2B5EF4-FFF2-40B4-BE49-F238E27FC236}">
                  <a16:creationId xmlns:a16="http://schemas.microsoft.com/office/drawing/2014/main" id="{F12B9C60-0B52-41AF-A8D7-1CC57DE0F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3B17761-953A-4DC3-BDD0-1C4ACE7F0A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5F9F36F-A573-4B9D-9A92-F805F3E1F776}"/>
              </a:ext>
            </a:extLst>
          </p:cNvPr>
          <p:cNvSpPr txBox="1"/>
          <p:nvPr/>
        </p:nvSpPr>
        <p:spPr>
          <a:xfrm>
            <a:off x="1683982" y="4293388"/>
            <a:ext cx="8833655" cy="727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We Hope to Accomplish</a:t>
            </a:r>
          </a:p>
        </p:txBody>
      </p:sp>
    </p:spTree>
    <p:extLst>
      <p:ext uri="{BB962C8B-B14F-4D97-AF65-F5344CB8AC3E}">
        <p14:creationId xmlns:p14="http://schemas.microsoft.com/office/powerpoint/2010/main" val="3555279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90D7D8-C74C-46C8-BAF5-90E52832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199DFD-8780-4EC5-B1FE-143E7A91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5254848-CC7E-44B2-86AB-C1A0FA51D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111B7D1-279D-41D0-B433-05DFB1878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C4C936C-B284-4604-BC5A-3C57E44BD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3139396-4461-4AE3-BCB8-1DEEE0687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C8C7D1E3-DE55-4F6C-AAC3-596DF457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11D752C5-F5E7-4FC3-A327-0A2BE938F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EC13A909-687A-47D7-8188-57AD3A3B8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C328D3D6-C0CC-4404-B91B-38F039F8D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DEEF97D0-4C03-4203-914A-8489B4162E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3FC3248-2FB9-4A94-B658-CD32F4051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956ED6AC-3270-4497-AEE2-2F74A02FA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C690512B-34B7-4BCE-996E-F73448BB1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EDB6B8DB-A217-47DF-A162-7B06F02F9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E03791BD-F3F9-48E5-B778-653EE9508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D1BFF6B1-FF24-42B8-ABBA-76F75F67E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47D394EA-1DB3-412F-AF63-440298B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C18D4463-9941-44A3-85EF-9360C9F0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999FD90B-AAAE-488B-B1A7-857B92545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288CB7C0-3435-45EB-9570-7E27351A1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3" descr="A person holding a pile of seeds&#10;&#10;Description automatically generated with low confidence">
            <a:extLst>
              <a:ext uri="{FF2B5EF4-FFF2-40B4-BE49-F238E27FC236}">
                <a16:creationId xmlns:a16="http://schemas.microsoft.com/office/drawing/2014/main" id="{FCE1889A-637F-4440-A9FF-C39ABB11FC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r="31099" b="-2"/>
          <a:stretch/>
        </p:blipFill>
        <p:spPr>
          <a:xfrm>
            <a:off x="20" y="227"/>
            <a:ext cx="6095370" cy="6858000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picture containing grass, outdoor, hay, dry&#10;&#10;Description automatically generated">
            <a:extLst>
              <a:ext uri="{FF2B5EF4-FFF2-40B4-BE49-F238E27FC236}">
                <a16:creationId xmlns:a16="http://schemas.microsoft.com/office/drawing/2014/main" id="{1065FD25-FAFB-4687-B822-DAB122262C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3" r="25392"/>
          <a:stretch/>
        </p:blipFill>
        <p:spPr>
          <a:xfrm>
            <a:off x="6096610" y="10"/>
            <a:ext cx="6095390" cy="6857990"/>
          </a:xfrm>
          <a:prstGeom prst="rect">
            <a:avLst/>
          </a:prstGeom>
          <a:ln>
            <a:noFill/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50F0266-92EB-4E0F-AF22-576EF377A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63607" y="1186483"/>
            <a:ext cx="5659072" cy="4477933"/>
            <a:chOff x="3263607" y="1186483"/>
            <a:chExt cx="5659072" cy="447793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920D6D3-5931-4E15-8B2F-64224BC5C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67982" y="1186483"/>
              <a:ext cx="5654697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9">
              <a:extLst>
                <a:ext uri="{FF2B5EF4-FFF2-40B4-BE49-F238E27FC236}">
                  <a16:creationId xmlns:a16="http://schemas.microsoft.com/office/drawing/2014/main" id="{EEFE9DB5-71AD-4615-AABD-01819DDF6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92979FB-2E43-40F8-B0A6-49645C7A8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63607" y="1991156"/>
              <a:ext cx="5659072" cy="332219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B9C74A-61C5-4C3F-8823-3BF16E31835E}"/>
              </a:ext>
            </a:extLst>
          </p:cNvPr>
          <p:cNvSpPr txBox="1"/>
          <p:nvPr/>
        </p:nvSpPr>
        <p:spPr>
          <a:xfrm>
            <a:off x="3339592" y="2075504"/>
            <a:ext cx="5496715" cy="17487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Where We Start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(Sleep, Creep, Leap)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25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E831B0-FEC5-41BC-AB04-99B066FA149D}"/>
              </a:ext>
            </a:extLst>
          </p:cNvPr>
          <p:cNvSpPr txBox="1"/>
          <p:nvPr/>
        </p:nvSpPr>
        <p:spPr>
          <a:xfrm>
            <a:off x="1715278" y="78594"/>
            <a:ext cx="9910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Our Seed Mix- Why Slower Establishment?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19CD79-4C1B-4588-977F-B3D7267048F7}"/>
              </a:ext>
            </a:extLst>
          </p:cNvPr>
          <p:cNvSpPr txBox="1"/>
          <p:nvPr/>
        </p:nvSpPr>
        <p:spPr>
          <a:xfrm>
            <a:off x="483636" y="1247029"/>
            <a:ext cx="42650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-Species are mostly native (root structure)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Think of the song </a:t>
            </a:r>
            <a:r>
              <a:rPr lang="en-US" i="1" dirty="0"/>
              <a:t>“No Roots” </a:t>
            </a:r>
            <a:r>
              <a:rPr lang="en-US" dirty="0"/>
              <a:t>for certain introduced species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group of trees in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519DE79A-7C08-491F-A2A4-1FF33A748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18" y="974715"/>
            <a:ext cx="6858000" cy="449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F919E6-8A9E-4149-AED1-83271A97375C}"/>
              </a:ext>
            </a:extLst>
          </p:cNvPr>
          <p:cNvSpPr txBox="1"/>
          <p:nvPr/>
        </p:nvSpPr>
        <p:spPr>
          <a:xfrm>
            <a:off x="4748724" y="1847194"/>
            <a:ext cx="568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Lawn</a:t>
            </a:r>
          </a:p>
          <a:p>
            <a:r>
              <a:rPr lang="en-US" sz="1400" dirty="0"/>
              <a:t>grass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E59C2C-FB3C-490C-968B-5966CBB3507A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032809" y="2370414"/>
            <a:ext cx="504010" cy="1266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77D92E9-9F7C-46F0-A478-3E1A9BEED294}"/>
              </a:ext>
            </a:extLst>
          </p:cNvPr>
          <p:cNvSpPr txBox="1"/>
          <p:nvPr/>
        </p:nvSpPr>
        <p:spPr>
          <a:xfrm>
            <a:off x="10552922" y="1247029"/>
            <a:ext cx="132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Buffalograss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EEAD138-DB6C-4FA0-956A-A44BA598E83A}"/>
              </a:ext>
            </a:extLst>
          </p:cNvPr>
          <p:cNvCxnSpPr/>
          <p:nvPr/>
        </p:nvCxnSpPr>
        <p:spPr>
          <a:xfrm>
            <a:off x="10856823" y="1579184"/>
            <a:ext cx="914400" cy="9144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616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plant&#10;&#10;Description automatically generated">
            <a:extLst>
              <a:ext uri="{FF2B5EF4-FFF2-40B4-BE49-F238E27FC236}">
                <a16:creationId xmlns:a16="http://schemas.microsoft.com/office/drawing/2014/main" id="{4507553C-C374-4EED-BEFF-F40860402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03329D-B4F3-4426-8A2D-AAF702329107}"/>
              </a:ext>
            </a:extLst>
          </p:cNvPr>
          <p:cNvSpPr txBox="1"/>
          <p:nvPr/>
        </p:nvSpPr>
        <p:spPr>
          <a:xfrm>
            <a:off x="83834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This Mix?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EA918C-2294-4897-85EC-36A48F7C4F53}"/>
              </a:ext>
            </a:extLst>
          </p:cNvPr>
          <p:cNvSpPr txBox="1"/>
          <p:nvPr/>
        </p:nvSpPr>
        <p:spPr>
          <a:xfrm>
            <a:off x="654659" y="1929650"/>
            <a:ext cx="4614759" cy="4163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-Bunchgrasses for ground-nesting insects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-Grows back on its own every year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-Will increase water infiltration, reduce runoff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-Aesthetically-pleasing once established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-Provide forage/nectar resources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-Beneficial/Predator insect habitat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-Herbal/Medicinal resources (demo)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-Demonstrate different species on-site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FFFF"/>
                </a:solidFill>
              </a:rPr>
              <a:t>-Species adapted to the site</a:t>
            </a:r>
          </a:p>
        </p:txBody>
      </p:sp>
      <p:pic>
        <p:nvPicPr>
          <p:cNvPr id="7" name="Picture 6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61D5F429-4F10-4BAE-B990-C05D885BD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" r="18085" b="-2"/>
          <a:stretch/>
        </p:blipFill>
        <p:spPr>
          <a:xfrm>
            <a:off x="5924056" y="541176"/>
            <a:ext cx="6150054" cy="4900663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7919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0A4A9A-0006-436C-A020-A54716DC7C07}"/>
              </a:ext>
            </a:extLst>
          </p:cNvPr>
          <p:cNvSpPr txBox="1"/>
          <p:nvPr/>
        </p:nvSpPr>
        <p:spPr>
          <a:xfrm>
            <a:off x="3674706" y="121298"/>
            <a:ext cx="4842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How I Chose Species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178E9A-D949-4C1C-AA88-24273F7497A4}"/>
              </a:ext>
            </a:extLst>
          </p:cNvPr>
          <p:cNvSpPr txBox="1"/>
          <p:nvPr/>
        </p:nvSpPr>
        <p:spPr>
          <a:xfrm>
            <a:off x="662472" y="2206842"/>
            <a:ext cx="43760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-Web Soil Survey to determine soils</a:t>
            </a:r>
          </a:p>
          <a:p>
            <a:endParaRPr lang="en-US" dirty="0"/>
          </a:p>
          <a:p>
            <a:r>
              <a:rPr lang="en-US" dirty="0"/>
              <a:t>-Aerial Images</a:t>
            </a:r>
          </a:p>
          <a:p>
            <a:endParaRPr lang="en-US" dirty="0"/>
          </a:p>
          <a:p>
            <a:r>
              <a:rPr lang="en-US" dirty="0"/>
              <a:t>-Review NRCS Tech guide for species suitability suggestions</a:t>
            </a:r>
          </a:p>
          <a:p>
            <a:endParaRPr lang="en-US" dirty="0"/>
          </a:p>
          <a:p>
            <a:r>
              <a:rPr lang="en-US" dirty="0"/>
              <a:t>-Personal experience</a:t>
            </a:r>
          </a:p>
          <a:p>
            <a:endParaRPr lang="en-US" dirty="0"/>
          </a:p>
          <a:p>
            <a:r>
              <a:rPr lang="en-US" dirty="0"/>
              <a:t>-Cost</a:t>
            </a:r>
          </a:p>
        </p:txBody>
      </p:sp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2B20B2D9-28DF-4EF7-9E94-9FFD6CB26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150" y="928296"/>
            <a:ext cx="3470189" cy="2630404"/>
          </a:xfrm>
          <a:prstGeom prst="rect">
            <a:avLst/>
          </a:prstGeom>
        </p:spPr>
      </p:pic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71BF58B9-E6BC-43E9-8124-46D6CF2BC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65" y="3657813"/>
            <a:ext cx="5382484" cy="303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65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9CF76A-70CA-464A-9F32-A40A4CE2B632}"/>
              </a:ext>
            </a:extLst>
          </p:cNvPr>
          <p:cNvSpPr txBox="1"/>
          <p:nvPr/>
        </p:nvSpPr>
        <p:spPr>
          <a:xfrm>
            <a:off x="838201" y="365125"/>
            <a:ext cx="525131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Items to Help Ensure Successful Seeding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B3BF26-3F8F-443E-9395-C7BC459B0CEA}"/>
              </a:ext>
            </a:extLst>
          </p:cNvPr>
          <p:cNvSpPr txBox="1"/>
          <p:nvPr/>
        </p:nvSpPr>
        <p:spPr>
          <a:xfrm>
            <a:off x="662080" y="2191365"/>
            <a:ext cx="5497286" cy="4301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-Clean, Weed-Free bed (bean stubble-consistent)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-Correct rate and seeding depth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-Firm soil (undisturbed stubble is best)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-Adequate moisture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-Correct soil temps/planting season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-Correct drill/equipment (grass vs grain)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-Correct species and varieties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</p:txBody>
      </p:sp>
      <p:pic>
        <p:nvPicPr>
          <p:cNvPr id="5" name="Picture 4" descr="A picture containing grass, sky, outdoor, truck&#10;&#10;Description automatically generated">
            <a:extLst>
              <a:ext uri="{FF2B5EF4-FFF2-40B4-BE49-F238E27FC236}">
                <a16:creationId xmlns:a16="http://schemas.microsoft.com/office/drawing/2014/main" id="{40B42EEE-910D-4132-957F-BE5F331A56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8" r="8422"/>
          <a:stretch/>
        </p:blipFill>
        <p:spPr>
          <a:xfrm>
            <a:off x="622616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88C1834-9011-4A14-B34F-26F7308C4D4F}"/>
              </a:ext>
            </a:extLst>
          </p:cNvPr>
          <p:cNvSpPr/>
          <p:nvPr/>
        </p:nvSpPr>
        <p:spPr>
          <a:xfrm>
            <a:off x="2220685" y="2733870"/>
            <a:ext cx="1119674" cy="270588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1DCD5C-37E1-4EF6-8F42-39EB6BD8580D}"/>
              </a:ext>
            </a:extLst>
          </p:cNvPr>
          <p:cNvSpPr/>
          <p:nvPr/>
        </p:nvSpPr>
        <p:spPr>
          <a:xfrm>
            <a:off x="838201" y="3293706"/>
            <a:ext cx="1119674" cy="270588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E8DF341-8E05-45B6-B1E5-DC0A91FF6611}"/>
              </a:ext>
            </a:extLst>
          </p:cNvPr>
          <p:cNvSpPr/>
          <p:nvPr/>
        </p:nvSpPr>
        <p:spPr>
          <a:xfrm>
            <a:off x="1442903" y="2191365"/>
            <a:ext cx="1272305" cy="270588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871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326323-671C-4713-A4AE-62893F802F18}"/>
              </a:ext>
            </a:extLst>
          </p:cNvPr>
          <p:cNvSpPr txBox="1"/>
          <p:nvPr/>
        </p:nvSpPr>
        <p:spPr>
          <a:xfrm>
            <a:off x="4329404" y="158620"/>
            <a:ext cx="294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Maintenance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E37FA-6EB2-436C-88BD-37F80A383F2C}"/>
              </a:ext>
            </a:extLst>
          </p:cNvPr>
          <p:cNvSpPr txBox="1"/>
          <p:nvPr/>
        </p:nvSpPr>
        <p:spPr>
          <a:xfrm>
            <a:off x="569167" y="2349483"/>
            <a:ext cx="56543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-Once established, every 2-4 years</a:t>
            </a:r>
          </a:p>
          <a:p>
            <a:endParaRPr lang="en-US" dirty="0"/>
          </a:p>
          <a:p>
            <a:r>
              <a:rPr lang="en-US" dirty="0"/>
              <a:t>-Plants are stimulated through use and helps regeneration</a:t>
            </a:r>
          </a:p>
          <a:p>
            <a:endParaRPr lang="en-US" dirty="0"/>
          </a:p>
          <a:p>
            <a:r>
              <a:rPr lang="en-US" dirty="0"/>
              <a:t>-Variety of tools available</a:t>
            </a:r>
          </a:p>
          <a:p>
            <a:endParaRPr lang="en-US" dirty="0"/>
          </a:p>
          <a:p>
            <a:r>
              <a:rPr lang="en-US" dirty="0"/>
              <a:t>-Least negative impact when done early in the year or after nesting season</a:t>
            </a:r>
          </a:p>
          <a:p>
            <a:endParaRPr lang="en-US" dirty="0"/>
          </a:p>
          <a:p>
            <a:r>
              <a:rPr lang="en-US" dirty="0"/>
              <a:t>-Spot-spraying, clipping, or hand-weeding may be required</a:t>
            </a:r>
          </a:p>
        </p:txBody>
      </p:sp>
      <p:pic>
        <p:nvPicPr>
          <p:cNvPr id="5" name="Picture 4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45A9327F-4D46-49EC-B336-17D59DEC4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78" y="844125"/>
            <a:ext cx="4408020" cy="2936519"/>
          </a:xfrm>
          <a:prstGeom prst="rect">
            <a:avLst/>
          </a:prstGeom>
        </p:spPr>
      </p:pic>
      <p:pic>
        <p:nvPicPr>
          <p:cNvPr id="7" name="Picture 6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1A8BF22A-04B2-4C5D-803F-2C9D872B9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6"/>
          <a:stretch/>
        </p:blipFill>
        <p:spPr>
          <a:xfrm>
            <a:off x="8798768" y="3912832"/>
            <a:ext cx="2386109" cy="277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32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6E263F-A485-47A5-835B-E6A0457B06C2}"/>
              </a:ext>
            </a:extLst>
          </p:cNvPr>
          <p:cNvSpPr txBox="1"/>
          <p:nvPr/>
        </p:nvSpPr>
        <p:spPr>
          <a:xfrm>
            <a:off x="6513788" y="365125"/>
            <a:ext cx="4840010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Enjoy!</a:t>
            </a:r>
          </a:p>
        </p:txBody>
      </p:sp>
      <p:pic>
        <p:nvPicPr>
          <p:cNvPr id="5" name="Picture 4" descr="A bird stand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F7B7524D-2B2B-4CFB-81DB-07446072D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r="885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AC8231-D70E-4B7E-A669-7DCF1032EB07}"/>
              </a:ext>
            </a:extLst>
          </p:cNvPr>
          <p:cNvSpPr txBox="1"/>
          <p:nvPr/>
        </p:nvSpPr>
        <p:spPr>
          <a:xfrm>
            <a:off x="6513788" y="2333297"/>
            <a:ext cx="4840010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This space should be a great place for: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-Birders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-Walkers/Joggers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-Outdoor classroom activities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-Community-focused education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42522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172456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/>
              <a:t>About Me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2252C8A-39E1-49C3-BA36-C2A8181B6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37" y="172456"/>
            <a:ext cx="2095500" cy="1397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98AB8CF-5B98-41F2-AB91-3958DF269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7" y="213647"/>
            <a:ext cx="1318456" cy="1143000"/>
          </a:xfrm>
          <a:prstGeom prst="rect">
            <a:avLst/>
          </a:prstGeom>
        </p:spPr>
      </p:pic>
      <p:pic>
        <p:nvPicPr>
          <p:cNvPr id="10" name="Picture 9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01E02B18-AD01-41B6-91C3-E7F789947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2" y="172456"/>
            <a:ext cx="1117575" cy="1674719"/>
          </a:xfrm>
          <a:prstGeom prst="rect">
            <a:avLst/>
          </a:prstGeom>
        </p:spPr>
      </p:pic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9DEE4105-CFDE-4568-845C-BDBFB9F16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213" y="1678513"/>
            <a:ext cx="1737284" cy="152881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B426669-FBA9-4E39-9B32-35E963CA9D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16" y="2442918"/>
            <a:ext cx="1746593" cy="98326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778A263-1E1A-4116-8B83-FC87967FFF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6" y="4229402"/>
            <a:ext cx="3114568" cy="951403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6AB5B8FE-2700-4D1B-876E-66D199A15B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47" y="1753074"/>
            <a:ext cx="1911479" cy="1528810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666D2E4A-F2DD-483C-84DC-F1BF4E53B1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9" y="2302024"/>
            <a:ext cx="1371600" cy="1371600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E1E5D50-4FAF-409D-AFC2-E7FDB786D2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9" y="5428244"/>
            <a:ext cx="3273511" cy="12573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6BE9F71-D163-4F7A-951A-D514DC226C8A}"/>
              </a:ext>
            </a:extLst>
          </p:cNvPr>
          <p:cNvGrpSpPr/>
          <p:nvPr/>
        </p:nvGrpSpPr>
        <p:grpSpPr>
          <a:xfrm>
            <a:off x="5215914" y="1801466"/>
            <a:ext cx="1607772" cy="1570383"/>
            <a:chOff x="2067056" y="990600"/>
            <a:chExt cx="827478" cy="884583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5EF1E3F-00C7-4E06-9A27-16F09398C335}"/>
                </a:ext>
              </a:extLst>
            </p:cNvPr>
            <p:cNvCxnSpPr/>
            <p:nvPr/>
          </p:nvCxnSpPr>
          <p:spPr>
            <a:xfrm flipH="1">
              <a:off x="2455203" y="990600"/>
              <a:ext cx="12018" cy="88458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1C69AD-027C-435D-89DD-77CF55D54A55}"/>
                </a:ext>
              </a:extLst>
            </p:cNvPr>
            <p:cNvCxnSpPr/>
            <p:nvPr/>
          </p:nvCxnSpPr>
          <p:spPr>
            <a:xfrm>
              <a:off x="2067056" y="1399482"/>
              <a:ext cx="82747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9196A144-2BD3-42D4-B849-826BDDCFB8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81" y="5502889"/>
            <a:ext cx="2131462" cy="1260607"/>
          </a:xfrm>
          <a:prstGeom prst="rect">
            <a:avLst/>
          </a:prstGeom>
        </p:spPr>
      </p:pic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95F43CA-9293-4457-BF39-07098D8F4D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39" y="72380"/>
            <a:ext cx="1806735" cy="180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53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grass, person, outdoor, hand&#10;&#10;Description automatically generated">
            <a:extLst>
              <a:ext uri="{FF2B5EF4-FFF2-40B4-BE49-F238E27FC236}">
                <a16:creationId xmlns:a16="http://schemas.microsoft.com/office/drawing/2014/main" id="{457069E3-60F9-41B7-A77D-9821BC05EA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r="11393" b="579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3552D9-30DC-47FD-9095-494BBF6B2C2F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latin typeface="+mj-lt"/>
                <a:ea typeface="+mj-ea"/>
                <a:cs typeface="+mj-cs"/>
              </a:rPr>
              <a:t>Where’s the Seed Man?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292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A06C2E-1924-499D-83D5-A962A1776589}"/>
              </a:ext>
            </a:extLst>
          </p:cNvPr>
          <p:cNvSpPr txBox="1"/>
          <p:nvPr/>
        </p:nvSpPr>
        <p:spPr>
          <a:xfrm>
            <a:off x="2080727" y="177282"/>
            <a:ext cx="7516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NRCS Herbaceous Vegetation Establishment Guide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12BD6126-08A0-4482-AE0D-7FC00BB62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773" y="700502"/>
            <a:ext cx="4490613" cy="5996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0790AA-8A6D-4A56-9F46-A546F26DA0BD}"/>
              </a:ext>
            </a:extLst>
          </p:cNvPr>
          <p:cNvSpPr txBox="1"/>
          <p:nvPr/>
        </p:nvSpPr>
        <p:spPr>
          <a:xfrm>
            <a:off x="998377" y="1502229"/>
            <a:ext cx="4572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-Different seed sizes means each species has a bit different # of seeds per pound</a:t>
            </a:r>
          </a:p>
          <a:p>
            <a:endParaRPr lang="en-US" dirty="0"/>
          </a:p>
          <a:p>
            <a:r>
              <a:rPr lang="en-US" dirty="0"/>
              <a:t>-Each plant has a Pure Live Seed (PLS) pounds per acre recommendation based on the # of seeds per square foot and how many seeds per pound (43,560 sq feet/acre)</a:t>
            </a:r>
          </a:p>
          <a:p>
            <a:endParaRPr lang="en-US" dirty="0"/>
          </a:p>
          <a:p>
            <a:r>
              <a:rPr lang="en-US" dirty="0"/>
              <a:t>-Pure Live Seed vs. Bulk Seed </a:t>
            </a:r>
            <a:r>
              <a:rPr lang="en-US" dirty="0" err="1"/>
              <a:t>lbs</a:t>
            </a:r>
            <a:r>
              <a:rPr lang="en-US" dirty="0"/>
              <a:t>? PLS factors in that there may be impurities in the seed and also that not every seed will germinate (determined from purity and germination #’s on seed lots when blended)</a:t>
            </a:r>
          </a:p>
          <a:p>
            <a:endParaRPr lang="en-US" dirty="0"/>
          </a:p>
          <a:p>
            <a:r>
              <a:rPr lang="en-US" dirty="0"/>
              <a:t>-100 </a:t>
            </a:r>
            <a:r>
              <a:rPr lang="en-US" dirty="0" err="1"/>
              <a:t>lbs</a:t>
            </a:r>
            <a:r>
              <a:rPr lang="en-US" dirty="0"/>
              <a:t> seed @ 95% germ and purity needs about 111 bulk </a:t>
            </a:r>
            <a:r>
              <a:rPr lang="en-US" dirty="0" err="1"/>
              <a:t>lbs</a:t>
            </a:r>
            <a:r>
              <a:rPr lang="en-US" dirty="0"/>
              <a:t> to get 100 PLS lbs.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198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907D490-5888-4CDF-A366-3A084E2EA930}"/>
              </a:ext>
            </a:extLst>
          </p:cNvPr>
          <p:cNvGrpSpPr/>
          <p:nvPr/>
        </p:nvGrpSpPr>
        <p:grpSpPr>
          <a:xfrm>
            <a:off x="6802016" y="373224"/>
            <a:ext cx="5852495" cy="6372809"/>
            <a:chOff x="6910698" y="0"/>
            <a:chExt cx="5743813" cy="6746033"/>
          </a:xfrm>
        </p:grpSpPr>
        <p:pic>
          <p:nvPicPr>
            <p:cNvPr id="3" name="Picture 2" descr="Table&#10;&#10;Description automatically generated">
              <a:extLst>
                <a:ext uri="{FF2B5EF4-FFF2-40B4-BE49-F238E27FC236}">
                  <a16:creationId xmlns:a16="http://schemas.microsoft.com/office/drawing/2014/main" id="{13D6412A-D099-4080-853C-28780F63A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698" y="0"/>
              <a:ext cx="5743813" cy="6746033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2A2FD69-EDA5-4D39-B443-B61616024AD6}"/>
                </a:ext>
              </a:extLst>
            </p:cNvPr>
            <p:cNvSpPr/>
            <p:nvPr/>
          </p:nvSpPr>
          <p:spPr>
            <a:xfrm>
              <a:off x="8940696" y="5822302"/>
              <a:ext cx="755780" cy="16795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47263F7-2674-4953-A8D4-A0B045AF81E5}"/>
                </a:ext>
              </a:extLst>
            </p:cNvPr>
            <p:cNvSpPr/>
            <p:nvPr/>
          </p:nvSpPr>
          <p:spPr>
            <a:xfrm>
              <a:off x="9696476" y="5822301"/>
              <a:ext cx="464561" cy="16795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81ED06D-A751-41B2-9116-99409B2BE7AE}"/>
                </a:ext>
              </a:extLst>
            </p:cNvPr>
            <p:cNvSpPr/>
            <p:nvPr/>
          </p:nvSpPr>
          <p:spPr>
            <a:xfrm>
              <a:off x="10319658" y="5822301"/>
              <a:ext cx="464561" cy="16795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7C15835-AFB4-4A6D-97E4-C6316F194A2E}"/>
              </a:ext>
            </a:extLst>
          </p:cNvPr>
          <p:cNvSpPr txBox="1"/>
          <p:nvPr/>
        </p:nvSpPr>
        <p:spPr>
          <a:xfrm>
            <a:off x="4440651" y="5360636"/>
            <a:ext cx="1681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WHOAH! </a:t>
            </a:r>
          </a:p>
          <a:p>
            <a:r>
              <a:rPr lang="en-US" dirty="0"/>
              <a:t>No wonder this is expensive!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F777B85-00BD-4F00-A36F-41E7EB51DE04}"/>
              </a:ext>
            </a:extLst>
          </p:cNvPr>
          <p:cNvCxnSpPr/>
          <p:nvPr/>
        </p:nvCxnSpPr>
        <p:spPr>
          <a:xfrm>
            <a:off x="6096000" y="5822301"/>
            <a:ext cx="2844696" cy="6531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DA4AD9E-8750-4D0C-AF1D-53B891FD1D42}"/>
              </a:ext>
            </a:extLst>
          </p:cNvPr>
          <p:cNvSpPr txBox="1"/>
          <p:nvPr/>
        </p:nvSpPr>
        <p:spPr>
          <a:xfrm>
            <a:off x="4951269" y="111967"/>
            <a:ext cx="304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Compare Rates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ADD29F-3343-4697-BD6F-C9AAE7BAB9C2}"/>
              </a:ext>
            </a:extLst>
          </p:cNvPr>
          <p:cNvSpPr txBox="1"/>
          <p:nvPr/>
        </p:nvSpPr>
        <p:spPr>
          <a:xfrm>
            <a:off x="5753111" y="1895488"/>
            <a:ext cx="1156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Perennials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F547AD-A57E-49D1-9B7D-BF74049C4DFC}"/>
              </a:ext>
            </a:extLst>
          </p:cNvPr>
          <p:cNvCxnSpPr>
            <a:cxnSpLocks/>
          </p:cNvCxnSpPr>
          <p:nvPr/>
        </p:nvCxnSpPr>
        <p:spPr>
          <a:xfrm>
            <a:off x="6904653" y="2080154"/>
            <a:ext cx="307910" cy="13371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Table&#10;&#10;Description automatically generated">
            <a:extLst>
              <a:ext uri="{FF2B5EF4-FFF2-40B4-BE49-F238E27FC236}">
                <a16:creationId xmlns:a16="http://schemas.microsoft.com/office/drawing/2014/main" id="{DEFDEF4E-D8C6-4043-9A51-08F2FB714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5" y="1793068"/>
            <a:ext cx="3048000" cy="19994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7FD6B6-1D11-451D-B345-ED71494969F8}"/>
              </a:ext>
            </a:extLst>
          </p:cNvPr>
          <p:cNvSpPr txBox="1"/>
          <p:nvPr/>
        </p:nvSpPr>
        <p:spPr>
          <a:xfrm>
            <a:off x="479672" y="315740"/>
            <a:ext cx="33925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Corn: </a:t>
            </a:r>
          </a:p>
          <a:p>
            <a:r>
              <a:rPr lang="en-US" dirty="0"/>
              <a:t>-Seeded around 30k seeds per acre (=0.69 plants/sq. ft.)</a:t>
            </a:r>
          </a:p>
          <a:p>
            <a:r>
              <a:rPr lang="en-US" dirty="0"/>
              <a:t>-1 unit (about 50 </a:t>
            </a:r>
            <a:r>
              <a:rPr lang="en-US" dirty="0" err="1"/>
              <a:t>lb</a:t>
            </a:r>
            <a:r>
              <a:rPr lang="en-US" dirty="0"/>
              <a:t> bag) has 80,000 seeds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9C0638-7EAB-4364-B743-5B76F0840174}"/>
              </a:ext>
            </a:extLst>
          </p:cNvPr>
          <p:cNvSpPr txBox="1"/>
          <p:nvPr/>
        </p:nvSpPr>
        <p:spPr>
          <a:xfrm>
            <a:off x="479920" y="3874380"/>
            <a:ext cx="30838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Soybeans:</a:t>
            </a:r>
          </a:p>
          <a:p>
            <a:r>
              <a:rPr lang="en-US" dirty="0"/>
              <a:t>-Seeded between 130k-180k seeds per acre (4 plants/ </a:t>
            </a:r>
            <a:r>
              <a:rPr lang="en-US" dirty="0" err="1"/>
              <a:t>sq.ft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-1 unit is 140k seeds</a:t>
            </a:r>
          </a:p>
          <a:p>
            <a:endParaRPr lang="en-US" dirty="0"/>
          </a:p>
          <a:p>
            <a:r>
              <a:rPr lang="en-US" dirty="0"/>
              <a:t>-Commonly 2300-3200 seeds/</a:t>
            </a:r>
            <a:r>
              <a:rPr lang="en-US" dirty="0" err="1"/>
              <a:t>lb</a:t>
            </a:r>
            <a:r>
              <a:rPr lang="en-US" dirty="0"/>
              <a:t> depending on variety and lot #</a:t>
            </a:r>
          </a:p>
        </p:txBody>
      </p:sp>
    </p:spTree>
    <p:extLst>
      <p:ext uri="{BB962C8B-B14F-4D97-AF65-F5344CB8AC3E}">
        <p14:creationId xmlns:p14="http://schemas.microsoft.com/office/powerpoint/2010/main" val="3874574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7FC3DE-4505-4266-A04F-D02EEB085893}"/>
              </a:ext>
            </a:extLst>
          </p:cNvPr>
          <p:cNvSpPr txBox="1"/>
          <p:nvPr/>
        </p:nvSpPr>
        <p:spPr>
          <a:xfrm>
            <a:off x="1653363" y="365760"/>
            <a:ext cx="9367203" cy="118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Some Numbers from our Mix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66794F-AB8B-47AF-83C2-C7EE0D103A4A}"/>
              </a:ext>
            </a:extLst>
          </p:cNvPr>
          <p:cNvSpPr txBox="1"/>
          <p:nvPr/>
        </p:nvSpPr>
        <p:spPr>
          <a:xfrm>
            <a:off x="1653363" y="2176272"/>
            <a:ext cx="9367204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-Big Bluestem	 176,000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-Switchgrass	 390,000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-Green Needlegrass	 180,000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-Western WG	 112,000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-Canada Wildrye	 115,000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-Maximillian </a:t>
            </a:r>
            <a:r>
              <a:rPr lang="en-US" sz="1300" dirty="0" err="1"/>
              <a:t>Sunflwr</a:t>
            </a:r>
            <a:r>
              <a:rPr lang="en-US" sz="1300" dirty="0"/>
              <a:t>	 250,000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-</a:t>
            </a:r>
            <a:r>
              <a:rPr lang="en-US" sz="1300" dirty="0" err="1"/>
              <a:t>Blanketflower</a:t>
            </a:r>
            <a:r>
              <a:rPr lang="en-US" sz="1300" dirty="0"/>
              <a:t>	 157,000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-Canada Milkvetch	 266,000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B2DE9-EE3E-4AE4-B62A-7ECF10DD6BAC}"/>
              </a:ext>
            </a:extLst>
          </p:cNvPr>
          <p:cNvSpPr txBox="1"/>
          <p:nvPr/>
        </p:nvSpPr>
        <p:spPr>
          <a:xfrm>
            <a:off x="7203347" y="1980432"/>
            <a:ext cx="4049486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dirty="0"/>
              <a:t>-      Plains Coreopsis	 1.65 M</a:t>
            </a:r>
          </a:p>
          <a:p>
            <a:pPr>
              <a:spcAft>
                <a:spcPts val="600"/>
              </a:spcAft>
            </a:pPr>
            <a:endParaRPr lang="en-US" sz="1300" dirty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300" dirty="0"/>
              <a:t>Blue Aster	 880,000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en-US" sz="1300" dirty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300" dirty="0"/>
              <a:t>White Clover	 800,000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en-US" sz="1300" dirty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300" dirty="0"/>
              <a:t>Wild Bergamot	 1.2 M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en-US" sz="1300" dirty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300" dirty="0"/>
              <a:t>Coneflower	 ~700,000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en-US" sz="1300" dirty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300" dirty="0"/>
              <a:t>Evening Primrose            1.376 M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en-US" sz="1300" dirty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300" dirty="0"/>
              <a:t>Western Yarrow	   2.8 M</a:t>
            </a:r>
          </a:p>
        </p:txBody>
      </p:sp>
    </p:spTree>
    <p:extLst>
      <p:ext uri="{BB962C8B-B14F-4D97-AF65-F5344CB8AC3E}">
        <p14:creationId xmlns:p14="http://schemas.microsoft.com/office/powerpoint/2010/main" val="3556335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3665A1-5439-4E2B-A077-4DFC722B5256}"/>
              </a:ext>
            </a:extLst>
          </p:cNvPr>
          <p:cNvSpPr txBox="1"/>
          <p:nvPr/>
        </p:nvSpPr>
        <p:spPr>
          <a:xfrm>
            <a:off x="638881" y="457200"/>
            <a:ext cx="10909640" cy="1368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>
                <a:latin typeface="+mj-lt"/>
                <a:ea typeface="+mj-ea"/>
                <a:cs typeface="+mj-cs"/>
              </a:rPr>
              <a:t>Take Away…CALIBRATE YOUR DRILL!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ky, outdoor, ground, outdoor object&#10;&#10;Description automatically generated">
            <a:extLst>
              <a:ext uri="{FF2B5EF4-FFF2-40B4-BE49-F238E27FC236}">
                <a16:creationId xmlns:a16="http://schemas.microsoft.com/office/drawing/2014/main" id="{7913721A-B294-4D33-A109-07EB889D9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2" y="2642616"/>
            <a:ext cx="4807712" cy="3605784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22C3DC0-9EE1-4E04-821D-4B6DD34D9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2866453"/>
            <a:ext cx="5614416" cy="315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04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1CB249-C4BE-4152-A042-B757F199B3C4}"/>
              </a:ext>
            </a:extLst>
          </p:cNvPr>
          <p:cNvSpPr txBox="1"/>
          <p:nvPr/>
        </p:nvSpPr>
        <p:spPr>
          <a:xfrm>
            <a:off x="577728" y="2733662"/>
            <a:ext cx="3997508" cy="39827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In Summary: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Turn Wheel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Collect Seed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Weigh Seed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Adjust</a:t>
            </a:r>
          </a:p>
        </p:txBody>
      </p:sp>
      <p:pic>
        <p:nvPicPr>
          <p:cNvPr id="3" name="Picture 2" descr="A picture containing text, receipt, screenshot&#10;&#10;Description automatically generated">
            <a:extLst>
              <a:ext uri="{FF2B5EF4-FFF2-40B4-BE49-F238E27FC236}">
                <a16:creationId xmlns:a16="http://schemas.microsoft.com/office/drawing/2014/main" id="{92496615-E042-4040-956A-988E7B2849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21"/>
          <a:stretch/>
        </p:blipFill>
        <p:spPr>
          <a:xfrm>
            <a:off x="5152963" y="88944"/>
            <a:ext cx="6734426" cy="668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1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45" y="1124178"/>
            <a:ext cx="7303307" cy="4388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6693" y="106474"/>
            <a:ext cx="522203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Thanks for your Time!</a:t>
            </a:r>
            <a:br>
              <a:rPr lang="en-US" dirty="0"/>
            </a:br>
            <a:r>
              <a:rPr lang="en-US" dirty="0"/>
              <a:t>Questions ??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1FF9E-B5AD-43C1-970B-145244185880}"/>
              </a:ext>
            </a:extLst>
          </p:cNvPr>
          <p:cNvSpPr txBox="1"/>
          <p:nvPr/>
        </p:nvSpPr>
        <p:spPr>
          <a:xfrm>
            <a:off x="4772586" y="5551197"/>
            <a:ext cx="2923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Austin Lang</a:t>
            </a:r>
          </a:p>
          <a:p>
            <a:pPr algn="ctr"/>
            <a:r>
              <a:rPr lang="en-US" sz="18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alang@pheasantsforever.org</a:t>
            </a:r>
            <a:endParaRPr lang="en-US" sz="1800" b="1" dirty="0"/>
          </a:p>
          <a:p>
            <a:pPr algn="ctr"/>
            <a:r>
              <a:rPr lang="en-US" sz="1800" b="1" dirty="0"/>
              <a:t>701-840-3062</a:t>
            </a:r>
          </a:p>
          <a:p>
            <a:pPr algn="ctr"/>
            <a:r>
              <a:rPr lang="en-US" sz="1800" b="1" dirty="0"/>
              <a:t>Twitter: @NDBountiful</a:t>
            </a:r>
          </a:p>
        </p:txBody>
      </p:sp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B464B67-D1E5-4250-9575-14FEDB452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4" y="5691673"/>
            <a:ext cx="2119706" cy="105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37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EC83B-A5EC-4580-9FCD-3EC5B4E18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Helped Make this Project Happen?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E96C2-CD89-4135-AC2E-6D6594B07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578289"/>
          </a:xfrm>
        </p:spPr>
        <p:txBody>
          <a:bodyPr/>
          <a:lstStyle/>
          <a:p>
            <a:r>
              <a:rPr lang="en-US" dirty="0"/>
              <a:t>ND Outdoor Heritage Fund</a:t>
            </a:r>
          </a:p>
          <a:p>
            <a:r>
              <a:rPr lang="en-US" dirty="0"/>
              <a:t>James Valley Pheasants Forever Chapter (Jamestown)</a:t>
            </a:r>
          </a:p>
          <a:p>
            <a:r>
              <a:rPr lang="en-US" dirty="0"/>
              <a:t>Stutsman Soil Conservation District</a:t>
            </a:r>
          </a:p>
          <a:p>
            <a:r>
              <a:rPr lang="en-US" dirty="0"/>
              <a:t>Farmers Union Agronomy</a:t>
            </a:r>
          </a:p>
          <a:p>
            <a:r>
              <a:rPr lang="en-US" dirty="0"/>
              <a:t>YOU and JHS/JVCTC/FFA/Blue Jay Acres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AB3A4-5C9E-4A1B-A98C-8ED485931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036" y="5539016"/>
            <a:ext cx="1571041" cy="1137650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B86427E-BB60-4A8F-8C0D-B3B812BD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005" y="5539016"/>
            <a:ext cx="1137650" cy="1137650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6EE7FEC3-6279-44BC-A15F-55D087707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70" y="5539016"/>
            <a:ext cx="1636864" cy="113765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6552797-F8E3-415C-BE5B-8FFFC1E06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583" y="5539016"/>
            <a:ext cx="997109" cy="113765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5BAA18F-5455-4E07-A714-BD0BC6015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620" y="5539017"/>
            <a:ext cx="1846942" cy="113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88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B6E3C5B-6F6B-4EE5-A05F-7849D8EFC218}"/>
              </a:ext>
            </a:extLst>
          </p:cNvPr>
          <p:cNvSpPr txBox="1"/>
          <p:nvPr/>
        </p:nvSpPr>
        <p:spPr>
          <a:xfrm>
            <a:off x="888630" y="4563895"/>
            <a:ext cx="5109005" cy="1777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latin typeface="+mj-lt"/>
                <a:ea typeface="+mj-ea"/>
                <a:cs typeface="+mj-cs"/>
              </a:rPr>
              <a:t>Why Care about Flowering Plants on the Landscape?</a:t>
            </a:r>
          </a:p>
        </p:txBody>
      </p:sp>
      <p:pic>
        <p:nvPicPr>
          <p:cNvPr id="7" name="Picture 6" descr="A ladybug on a white surface&#10;&#10;Description automatically generated with medium confidence">
            <a:extLst>
              <a:ext uri="{FF2B5EF4-FFF2-40B4-BE49-F238E27FC236}">
                <a16:creationId xmlns:a16="http://schemas.microsoft.com/office/drawing/2014/main" id="{9872BC84-5E07-4CC8-A022-DA3C722A2E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 r="2" b="2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9" name="Picture 8" descr="A small bird on a rock&#10;&#10;Description automatically generated with low confidence">
            <a:extLst>
              <a:ext uri="{FF2B5EF4-FFF2-40B4-BE49-F238E27FC236}">
                <a16:creationId xmlns:a16="http://schemas.microsoft.com/office/drawing/2014/main" id="{F01195E3-667C-4D1F-AFA8-D5168DC7A1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" r="1" b="1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548922-890A-462D-8BAB-22FB335A5CBA}"/>
              </a:ext>
            </a:extLst>
          </p:cNvPr>
          <p:cNvSpPr txBox="1"/>
          <p:nvPr/>
        </p:nvSpPr>
        <p:spPr>
          <a:xfrm>
            <a:off x="6191776" y="4571423"/>
            <a:ext cx="5208544" cy="1770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-Attract insects needed by wildlife (especially young birds) as a nutritious food source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-Beneficial insects/Biocontrol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-Pollination services: Estimated they help deliver 1/3 of worlds crop production or 1 of every 3 bites of food</a:t>
            </a:r>
          </a:p>
        </p:txBody>
      </p:sp>
    </p:spTree>
    <p:extLst>
      <p:ext uri="{BB962C8B-B14F-4D97-AF65-F5344CB8AC3E}">
        <p14:creationId xmlns:p14="http://schemas.microsoft.com/office/powerpoint/2010/main" val="4158411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5770CE2-33F0-4FA8-9F0C-0E56F09A8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30522A-EA74-49CC-8085-C403BFC1F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BD73B66A-7A86-47D5-90C0-C2939B8CA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B5AAB68-1063-4E30-9F4F-E6EE878EE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74260750-4532-4B6F-8170-69477DD0E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1CD76AF6-C1CD-44DA-A0F3-E13367A29C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E94A0A0D-E9F0-427B-B553-3812965D6E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11D64DFB-F3C6-4947-AADF-E44C55620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1B312259-2970-4FFD-AE5D-8BB11C408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50010CDD-C6A8-4758-928D-BEE51C3A1E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F53D5128-21B9-4943-9BC8-636FE78A23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7AFE556D-A9FD-4820-8979-4646791104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3E55CC78-0A85-4BFF-9A03-4F93387EBA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8B3C55B4-3FA1-4DEB-91E5-6890155AC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932AB422-0C77-4961-97A0-AFF79DB51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81316667-EC2E-4228-9F48-68ED0C5A3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A9896F16-9E54-472D-A9F1-91FF03DC5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6F83491B-AC39-4678-9514-72BC211B59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26F8CB66-A939-4551-BD3D-980308EF1B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7A780FEF-4ACC-4F20-8104-9F6E84D0F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5644EED0-CBA9-4515-90D9-530F09EF1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DCF69F89-C905-4C2C-B72B-E64FB25BA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C2B9DB34-92F2-47EA-A1B2-23D510B86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Picture 8" descr="A black and orange butterfly on a leaf&#10;&#10;Description automatically generated with medium confidence">
            <a:extLst>
              <a:ext uri="{FF2B5EF4-FFF2-40B4-BE49-F238E27FC236}">
                <a16:creationId xmlns:a16="http://schemas.microsoft.com/office/drawing/2014/main" id="{B2ABAB2E-EF1D-410C-A312-9522E488D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CA614754-EB6D-4E91-BA96-A9FD7A232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156" y="1699589"/>
            <a:ext cx="3675191" cy="3470421"/>
            <a:chOff x="697168" y="1816768"/>
            <a:chExt cx="3675191" cy="347042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B01E876-3792-49E4-A8F1-4D450AD00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168" y="1816768"/>
              <a:ext cx="3675191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22">
              <a:extLst>
                <a:ext uri="{FF2B5EF4-FFF2-40B4-BE49-F238E27FC236}">
                  <a16:creationId xmlns:a16="http://schemas.microsoft.com/office/drawing/2014/main" id="{57604B3B-3E1A-4034-AAED-3F36DD629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AD17C72-7EAE-4458-A5A8-C70B3FE2E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B0EED2-E9FD-4A49-BE41-9B7DF116A1D6}"/>
              </a:ext>
            </a:extLst>
          </p:cNvPr>
          <p:cNvSpPr txBox="1"/>
          <p:nvPr/>
        </p:nvSpPr>
        <p:spPr>
          <a:xfrm>
            <a:off x="1282620" y="2358391"/>
            <a:ext cx="3498979" cy="2453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Who are Pollinators?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FEEB719-C005-4CDD-8305-16AC8EF78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48" y="0"/>
            <a:ext cx="6102351" cy="685800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dragonfly&#10;&#10;Description automatically generated with medium confidence">
            <a:extLst>
              <a:ext uri="{FF2B5EF4-FFF2-40B4-BE49-F238E27FC236}">
                <a16:creationId xmlns:a16="http://schemas.microsoft.com/office/drawing/2014/main" id="{05DB579C-EF03-483B-A693-111C57FE2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0" r="24958" b="6"/>
          <a:stretch/>
        </p:blipFill>
        <p:spPr>
          <a:xfrm>
            <a:off x="6898917" y="808611"/>
            <a:ext cx="1389888" cy="1808278"/>
          </a:xfrm>
          <a:prstGeom prst="rect">
            <a:avLst/>
          </a:prstGeom>
        </p:spPr>
      </p:pic>
      <p:pic>
        <p:nvPicPr>
          <p:cNvPr id="7" name="Picture 6" descr="A bee on a flower&#10;&#10;Description automatically generated">
            <a:extLst>
              <a:ext uri="{FF2B5EF4-FFF2-40B4-BE49-F238E27FC236}">
                <a16:creationId xmlns:a16="http://schemas.microsoft.com/office/drawing/2014/main" id="{8E4C560C-950C-4F5C-8BF4-C2CA66EC2F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r="34560" b="6"/>
          <a:stretch/>
        </p:blipFill>
        <p:spPr>
          <a:xfrm>
            <a:off x="8453349" y="803186"/>
            <a:ext cx="1389888" cy="1808278"/>
          </a:xfrm>
          <a:prstGeom prst="rect">
            <a:avLst/>
          </a:prstGeom>
        </p:spPr>
      </p:pic>
      <p:pic>
        <p:nvPicPr>
          <p:cNvPr id="11" name="Picture 10" descr="A hummingbird flying next to a flower&#10;&#10;Description automatically generated with medium confidence">
            <a:extLst>
              <a:ext uri="{FF2B5EF4-FFF2-40B4-BE49-F238E27FC236}">
                <a16:creationId xmlns:a16="http://schemas.microsoft.com/office/drawing/2014/main" id="{EEB61476-5111-438C-B420-EB73001E60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r="9956" b="-1"/>
          <a:stretch/>
        </p:blipFill>
        <p:spPr>
          <a:xfrm>
            <a:off x="10002574" y="802775"/>
            <a:ext cx="1389888" cy="1808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4469F6-7984-4BCC-9F0E-3A11AEAA4705}"/>
              </a:ext>
            </a:extLst>
          </p:cNvPr>
          <p:cNvSpPr txBox="1"/>
          <p:nvPr/>
        </p:nvSpPr>
        <p:spPr>
          <a:xfrm>
            <a:off x="6901531" y="3093650"/>
            <a:ext cx="4498789" cy="2958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FFFFFE"/>
                </a:solidFill>
                <a:effectLst/>
              </a:rPr>
              <a:t>Birds, bats, butterflies, moths, flies, beetles, wasps, small mammals, and most importantly, bees are pollinators</a:t>
            </a:r>
            <a:r>
              <a:rPr lang="en-US" dirty="0">
                <a:solidFill>
                  <a:srgbClr val="FFFFFE"/>
                </a:solidFill>
              </a:rPr>
              <a:t> (native and commercial).</a:t>
            </a:r>
            <a:endParaRPr lang="en-US" b="0" i="0" dirty="0">
              <a:solidFill>
                <a:srgbClr val="FFFFFE"/>
              </a:solidFill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E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FFFFFE"/>
                </a:solidFill>
                <a:effectLst/>
              </a:rPr>
              <a:t>They visit flowers to drink nectar or feed off of pollen and transport pollen grains as they move from spot to spot.</a:t>
            </a:r>
            <a:endParaRPr lang="en-US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97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2A2397-51D7-49B2-91B7-A086B666441A}"/>
              </a:ext>
            </a:extLst>
          </p:cNvPr>
          <p:cNvSpPr txBox="1"/>
          <p:nvPr/>
        </p:nvSpPr>
        <p:spPr>
          <a:xfrm>
            <a:off x="4404220" y="402672"/>
            <a:ext cx="238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Pollination 101</a:t>
            </a:r>
          </a:p>
        </p:txBody>
      </p:sp>
      <p:pic>
        <p:nvPicPr>
          <p:cNvPr id="4" name="Picture 3" descr="A group of strawberries&#10;&#10;Description automatically generated with medium confidence">
            <a:extLst>
              <a:ext uri="{FF2B5EF4-FFF2-40B4-BE49-F238E27FC236}">
                <a16:creationId xmlns:a16="http://schemas.microsoft.com/office/drawing/2014/main" id="{6E629786-540B-43D3-8F2F-418E6186A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6" y="1125117"/>
            <a:ext cx="4762500" cy="1752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9A270F-3FB1-494F-A1D4-DD984DCE9A3B}"/>
              </a:ext>
            </a:extLst>
          </p:cNvPr>
          <p:cNvSpPr txBox="1"/>
          <p:nvPr/>
        </p:nvSpPr>
        <p:spPr>
          <a:xfrm>
            <a:off x="174542" y="3013501"/>
            <a:ext cx="6184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rgbClr val="330000"/>
                </a:solidFill>
                <a:effectLst/>
                <a:latin typeface="Verdana" panose="020B0604030504040204" pitchFamily="34" charset="0"/>
              </a:rPr>
              <a:t>Strawberries, </a:t>
            </a:r>
            <a:r>
              <a:rPr lang="en-US" sz="1200" b="0" i="1" dirty="0">
                <a:solidFill>
                  <a:srgbClr val="330000"/>
                </a:solidFill>
                <a:effectLst/>
                <a:latin typeface="Verdana" panose="020B0604030504040204" pitchFamily="34" charset="0"/>
              </a:rPr>
              <a:t>Fragaria x </a:t>
            </a:r>
            <a:r>
              <a:rPr lang="en-US" sz="1200" b="0" i="1" dirty="0" err="1">
                <a:solidFill>
                  <a:srgbClr val="330000"/>
                </a:solidFill>
                <a:effectLst/>
                <a:latin typeface="Verdana" panose="020B0604030504040204" pitchFamily="34" charset="0"/>
              </a:rPr>
              <a:t>annanasa</a:t>
            </a:r>
            <a:r>
              <a:rPr lang="en-US" sz="1200" b="0" i="1" dirty="0">
                <a:solidFill>
                  <a:srgbClr val="33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sz="1200" b="0" i="1" dirty="0" err="1">
                <a:solidFill>
                  <a:srgbClr val="330000"/>
                </a:solidFill>
                <a:effectLst/>
                <a:latin typeface="Verdana" panose="020B0604030504040204" pitchFamily="34" charset="0"/>
              </a:rPr>
              <a:t>Duch</a:t>
            </a:r>
            <a:r>
              <a:rPr lang="en-US" sz="1200" b="0" i="1" dirty="0">
                <a:solidFill>
                  <a:srgbClr val="330000"/>
                </a:solidFill>
                <a:effectLst/>
                <a:latin typeface="Verdana" panose="020B0604030504040204" pitchFamily="34" charset="0"/>
              </a:rPr>
              <a:t>.</a:t>
            </a:r>
            <a:r>
              <a:rPr lang="en-US" sz="1200" b="0" dirty="0">
                <a:solidFill>
                  <a:srgbClr val="330000"/>
                </a:solidFill>
                <a:effectLst/>
                <a:latin typeface="Verdana" panose="020B0604030504040204" pitchFamily="34" charset="0"/>
              </a:rPr>
              <a:t>, after open insect-pollination (left), passive self-pollination (middle) and passive self-pollination and wind-pollination (right). </a:t>
            </a:r>
            <a:r>
              <a:rPr lang="en-US" sz="1200" b="0" i="1" dirty="0">
                <a:solidFill>
                  <a:srgbClr val="330000"/>
                </a:solidFill>
                <a:effectLst/>
                <a:latin typeface="Verdana" panose="020B0604030504040204" pitchFamily="34" charset="0"/>
              </a:rPr>
              <a:t>(Photo by Kristine </a:t>
            </a:r>
            <a:r>
              <a:rPr lang="en-US" sz="1200" b="0" i="1" dirty="0" err="1">
                <a:solidFill>
                  <a:srgbClr val="330000"/>
                </a:solidFill>
                <a:effectLst/>
                <a:latin typeface="Verdana" panose="020B0604030504040204" pitchFamily="34" charset="0"/>
              </a:rPr>
              <a:t>Krewenka</a:t>
            </a:r>
            <a:r>
              <a:rPr lang="en-US" sz="1200" b="0" i="1" dirty="0">
                <a:solidFill>
                  <a:srgbClr val="330000"/>
                </a:solidFill>
                <a:effectLst/>
                <a:latin typeface="Verdana" panose="020B0604030504040204" pitchFamily="34" charset="0"/>
              </a:rPr>
              <a:t>, Agroecology, Göttingen, Germany.)</a:t>
            </a:r>
            <a:endParaRPr lang="en-US" sz="1200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8E3C578-4252-4EEA-8142-ACF3F9EDB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981" y="3001090"/>
            <a:ext cx="3486053" cy="38569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62CBA4-3BA5-4682-8B6D-18B4365F6E9B}"/>
              </a:ext>
            </a:extLst>
          </p:cNvPr>
          <p:cNvSpPr txBox="1"/>
          <p:nvPr/>
        </p:nvSpPr>
        <p:spPr>
          <a:xfrm>
            <a:off x="8120800" y="664282"/>
            <a:ext cx="38922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i="0" dirty="0">
                <a:solidFill>
                  <a:srgbClr val="444444"/>
                </a:solidFill>
                <a:effectLst/>
                <a:latin typeface="Roboto"/>
              </a:rPr>
              <a:t>When a pollen grain moves from the anther (male part) of a flower to the stigma (female part), pollination happens. This is the first step in a process that produces seeds, fruits, and the next generation of plants. </a:t>
            </a:r>
          </a:p>
          <a:p>
            <a:pPr algn="ctr"/>
            <a:endParaRPr lang="en-US" sz="1100" dirty="0">
              <a:solidFill>
                <a:srgbClr val="444444"/>
              </a:solidFill>
              <a:latin typeface="Roboto"/>
            </a:endParaRPr>
          </a:p>
          <a:p>
            <a:pPr algn="ctr"/>
            <a:r>
              <a:rPr lang="en-US" sz="1100" b="0" i="0" dirty="0">
                <a:solidFill>
                  <a:srgbClr val="444444"/>
                </a:solidFill>
                <a:effectLst/>
                <a:latin typeface="Roboto"/>
              </a:rPr>
              <a:t>This can happen through self-pollination, wind and water pollination, or through the work of vectors that move pollen within the flower and from bloom to bloom.</a:t>
            </a:r>
            <a:endParaRPr lang="en-US" sz="11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478B80B-894D-4404-9DA2-B256BE27A6F9}"/>
              </a:ext>
            </a:extLst>
          </p:cNvPr>
          <p:cNvSpPr/>
          <p:nvPr/>
        </p:nvSpPr>
        <p:spPr>
          <a:xfrm rot="5400000">
            <a:off x="9854507" y="2249393"/>
            <a:ext cx="830999" cy="5538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A3B8B8A-0B7B-4E8C-85DF-B152758EF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3" y="3994327"/>
            <a:ext cx="3455881" cy="24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68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90729D6-D70B-47CC-95D2-DE3760F5F3EA}"/>
              </a:ext>
            </a:extLst>
          </p:cNvPr>
          <p:cNvSpPr txBox="1"/>
          <p:nvPr/>
        </p:nvSpPr>
        <p:spPr>
          <a:xfrm>
            <a:off x="888630" y="4563895"/>
            <a:ext cx="5109005" cy="1777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latin typeface="+mj-lt"/>
                <a:ea typeface="+mj-ea"/>
                <a:cs typeface="+mj-cs"/>
              </a:rPr>
              <a:t>Why are Pollinators Declining? </a:t>
            </a:r>
          </a:p>
        </p:txBody>
      </p:sp>
      <p:pic>
        <p:nvPicPr>
          <p:cNvPr id="5" name="Picture 4" descr="A close up of a toy&#10;&#10;Description automatically generated with medium confidence">
            <a:extLst>
              <a:ext uri="{FF2B5EF4-FFF2-40B4-BE49-F238E27FC236}">
                <a16:creationId xmlns:a16="http://schemas.microsoft.com/office/drawing/2014/main" id="{4FF2C92D-15BD-4F1D-A000-28F4937EDF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5" b="10426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9299791-1548-4F2F-833D-864D88949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r="-2" b="-2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CA1EFA-4846-4604-9F45-6A721EAFA2FF}"/>
              </a:ext>
            </a:extLst>
          </p:cNvPr>
          <p:cNvSpPr txBox="1"/>
          <p:nvPr/>
        </p:nvSpPr>
        <p:spPr>
          <a:xfrm>
            <a:off x="6290204" y="4629954"/>
            <a:ext cx="5788025" cy="2239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-Varroa Mite and Colony Collapse Disorder (honey bees)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-Loss of Habitat (through urban and ag)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-Insecticides (Especially neo-nicotinoids)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27798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2974790-8852-4217-8EC5-00AD6F9A5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E485DA-524A-4260-9FC8-98FAACAFF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6B58B403-6C75-44AB-AE71-97BF1EB56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012B86A-CF90-40CF-8B77-C382530E3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77EB535E-0753-4F7A-8E6A-A6BB3A3A4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6EA7969D-0525-4972-A406-A3ECCFB906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111A00F7-1251-40DA-95AA-8EB5A776D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B034E9C-0B6D-4740-B839-339A3CFE9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79BDE6BB-D9F6-4547-A3D5-0410D5686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0B171098-0659-4752-BCA7-80539A02B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19BB0F73-3E8F-4DB3-B047-5C5FAB474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11EC89ED-7CE2-455E-9D3D-4F4F08846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A6116FC0-48C5-47DE-BEDD-5D395F7511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540BFDCD-3B77-492C-A402-463DDC8C7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602FA0AD-30A8-4863-A785-0D72E7D6ED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F99711A0-AA25-427D-B4CB-45817E61F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E0D52CC1-593C-4216-A5D3-5839D9F72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E782A25F-17DE-4DC0-A536-76DCD24A8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9367600B-A73C-4101-8DA7-C76EDDACF1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F432540E-8D0F-4CC2-8F09-378A28D617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EAE46CBD-5B80-44B6-AA1C-75E3684D9E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C4B1D7D7-5EFC-42D4-A6F3-49D60C396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id="{A43C462C-E5B7-4580-8853-16A0D4F34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235421DC-A006-4825-B62F-7DE8D0DEA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047102"/>
            <a:ext cx="5936885" cy="5029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22">
            <a:extLst>
              <a:ext uri="{FF2B5EF4-FFF2-40B4-BE49-F238E27FC236}">
                <a16:creationId xmlns:a16="http://schemas.microsoft.com/office/drawing/2014/main" id="{6F4A2966-7C28-405D-BB02-5E542A255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2131" y="5546507"/>
            <a:ext cx="315988" cy="27240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58D9839-C203-4964-B486-7C0FFFDE5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682" y="1634393"/>
            <a:ext cx="5935796" cy="39173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0716AC-7A0F-46B8-9D6B-529A272B9145}"/>
              </a:ext>
            </a:extLst>
          </p:cNvPr>
          <p:cNvSpPr txBox="1"/>
          <p:nvPr/>
        </p:nvSpPr>
        <p:spPr>
          <a:xfrm>
            <a:off x="873978" y="1718735"/>
            <a:ext cx="5767566" cy="10723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Can We 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DA299E-E17A-4970-8921-6FC1CC36946E}"/>
              </a:ext>
            </a:extLst>
          </p:cNvPr>
          <p:cNvSpPr txBox="1"/>
          <p:nvPr/>
        </p:nvSpPr>
        <p:spPr>
          <a:xfrm>
            <a:off x="873102" y="2789239"/>
            <a:ext cx="5768442" cy="2683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E"/>
                </a:solidFill>
              </a:rPr>
              <a:t>-Judicious use of insecticide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rgbClr val="FFFFFE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E"/>
                </a:solidFill>
              </a:rPr>
              <a:t>-Leaving/planting beneficial plants near gardens and fields (will help yield too!)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rgbClr val="FFFFFE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E"/>
                </a:solidFill>
              </a:rPr>
              <a:t>-Examine Farming Practices (Integrated Pest Management, Flood to Pivot irrigation, unprofitable areas to habitat)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rgbClr val="FFFFFE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rgbClr val="FFFFFE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894FD15-2E33-4234-8160-FF85F03A4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9557" y="0"/>
            <a:ext cx="4640799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70CDDCB-9A81-4FC7-A7E4-0163BABA9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658" y="794024"/>
            <a:ext cx="4005608" cy="20028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A field of purple flowers&#10;&#10;Description automatically generated with medium confidence">
            <a:extLst>
              <a:ext uri="{FF2B5EF4-FFF2-40B4-BE49-F238E27FC236}">
                <a16:creationId xmlns:a16="http://schemas.microsoft.com/office/drawing/2014/main" id="{D6F48518-8FC7-403E-A03F-183CAAEBB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37" y="3015611"/>
            <a:ext cx="3686175" cy="368617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17125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C9CC7D-D96E-4A59-80BC-678AF645DF85}"/>
              </a:ext>
            </a:extLst>
          </p:cNvPr>
          <p:cNvSpPr txBox="1"/>
          <p:nvPr/>
        </p:nvSpPr>
        <p:spPr>
          <a:xfrm>
            <a:off x="2020021" y="66319"/>
            <a:ext cx="857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Attracting Pollinators on Smaller Landscapes</a:t>
            </a:r>
          </a:p>
        </p:txBody>
      </p:sp>
      <p:pic>
        <p:nvPicPr>
          <p:cNvPr id="4" name="Picture 3" descr="A picture containing tree, outdoor, grass, flower&#10;&#10;Description automatically generated">
            <a:extLst>
              <a:ext uri="{FF2B5EF4-FFF2-40B4-BE49-F238E27FC236}">
                <a16:creationId xmlns:a16="http://schemas.microsoft.com/office/drawing/2014/main" id="{246E69B1-0C65-482A-94FA-3EE7D65B9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66" y="1114262"/>
            <a:ext cx="3337361" cy="22214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80B6C8-D6D9-4248-90E3-E395190263CD}"/>
              </a:ext>
            </a:extLst>
          </p:cNvPr>
          <p:cNvSpPr txBox="1"/>
          <p:nvPr/>
        </p:nvSpPr>
        <p:spPr>
          <a:xfrm>
            <a:off x="315006" y="1898033"/>
            <a:ext cx="61231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Flowering Plants for Garden &amp; Landscaping(besides your crop)</a:t>
            </a:r>
          </a:p>
          <a:p>
            <a:endParaRPr lang="en-US" dirty="0"/>
          </a:p>
          <a:p>
            <a:r>
              <a:rPr lang="en-US" dirty="0"/>
              <a:t>-Bachelors Buttons</a:t>
            </a:r>
          </a:p>
          <a:p>
            <a:r>
              <a:rPr lang="en-US" dirty="0"/>
              <a:t>-Bee Balm</a:t>
            </a:r>
          </a:p>
          <a:p>
            <a:r>
              <a:rPr lang="en-US" dirty="0"/>
              <a:t>-Borage</a:t>
            </a:r>
          </a:p>
          <a:p>
            <a:r>
              <a:rPr lang="en-US" dirty="0"/>
              <a:t>-Calendula</a:t>
            </a:r>
          </a:p>
          <a:p>
            <a:r>
              <a:rPr lang="en-US" dirty="0"/>
              <a:t>-Chamomile</a:t>
            </a:r>
          </a:p>
          <a:p>
            <a:r>
              <a:rPr lang="en-US" dirty="0"/>
              <a:t>-Cosmos</a:t>
            </a:r>
          </a:p>
          <a:p>
            <a:r>
              <a:rPr lang="en-US" dirty="0"/>
              <a:t>-Daisies</a:t>
            </a:r>
          </a:p>
          <a:p>
            <a:r>
              <a:rPr lang="en-US" dirty="0"/>
              <a:t>-</a:t>
            </a:r>
            <a:r>
              <a:rPr lang="en-US" dirty="0" err="1"/>
              <a:t>Lavendar</a:t>
            </a:r>
            <a:endParaRPr lang="en-US" dirty="0"/>
          </a:p>
          <a:p>
            <a:r>
              <a:rPr lang="en-US" dirty="0"/>
              <a:t>-Marigold</a:t>
            </a:r>
          </a:p>
          <a:p>
            <a:r>
              <a:rPr lang="en-US" dirty="0"/>
              <a:t>-Nasturtiums</a:t>
            </a:r>
          </a:p>
          <a:p>
            <a:r>
              <a:rPr lang="en-US" dirty="0"/>
              <a:t>-Sunflowers</a:t>
            </a:r>
          </a:p>
          <a:p>
            <a:r>
              <a:rPr lang="en-US" dirty="0"/>
              <a:t>-Sweet Alyssum</a:t>
            </a:r>
          </a:p>
          <a:p>
            <a:r>
              <a:rPr lang="en-US" dirty="0"/>
              <a:t>-Various Trees and shrubs</a:t>
            </a:r>
          </a:p>
        </p:txBody>
      </p:sp>
      <p:pic>
        <p:nvPicPr>
          <p:cNvPr id="7" name="Picture 6" descr="A picture containing grass, outdoor, field, green&#10;&#10;Description automatically generated">
            <a:extLst>
              <a:ext uri="{FF2B5EF4-FFF2-40B4-BE49-F238E27FC236}">
                <a16:creationId xmlns:a16="http://schemas.microsoft.com/office/drawing/2014/main" id="{1F93670D-6226-446E-ADF6-EAABA12D8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422" y="3522307"/>
            <a:ext cx="4112571" cy="3087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5FDC10-BEF3-4234-B550-EE213C778DE0}"/>
              </a:ext>
            </a:extLst>
          </p:cNvPr>
          <p:cNvSpPr txBox="1"/>
          <p:nvPr/>
        </p:nvSpPr>
        <p:spPr>
          <a:xfrm>
            <a:off x="8640146" y="3522307"/>
            <a:ext cx="2508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some of this be left?</a:t>
            </a:r>
          </a:p>
        </p:txBody>
      </p:sp>
      <p:pic>
        <p:nvPicPr>
          <p:cNvPr id="10" name="Picture 9" descr="A picture containing outdoor, flower, plant, garden&#10;&#10;Description automatically generated">
            <a:extLst>
              <a:ext uri="{FF2B5EF4-FFF2-40B4-BE49-F238E27FC236}">
                <a16:creationId xmlns:a16="http://schemas.microsoft.com/office/drawing/2014/main" id="{0B7B1C2A-23C9-4A05-AF61-7C880891A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47" y="2856821"/>
            <a:ext cx="4428233" cy="260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34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1882</TotalTime>
  <Words>1093</Words>
  <Application>Microsoft Office PowerPoint</Application>
  <PresentationFormat>Widescreen</PresentationFormat>
  <Paragraphs>219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Roboto</vt:lpstr>
      <vt:lpstr>Verdana</vt:lpstr>
      <vt:lpstr>Office Theme</vt:lpstr>
      <vt:lpstr>Office Theme</vt:lpstr>
      <vt:lpstr>Office Theme</vt:lpstr>
      <vt:lpstr>Blue Jay Pollinator Conservation</vt:lpstr>
      <vt:lpstr>About Me</vt:lpstr>
      <vt:lpstr>Who Helped Make this Project Happen?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Time! Questions 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Lang</dc:creator>
  <cp:lastModifiedBy>Austin Lang</cp:lastModifiedBy>
  <cp:revision>1</cp:revision>
  <dcterms:created xsi:type="dcterms:W3CDTF">2021-04-20T15:13:31Z</dcterms:created>
  <dcterms:modified xsi:type="dcterms:W3CDTF">2021-05-25T20:46:49Z</dcterms:modified>
</cp:coreProperties>
</file>