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7"/>
  </p:notesMasterIdLst>
  <p:handoutMasterIdLst>
    <p:handoutMasterId r:id="rId8"/>
  </p:handoutMasterIdLst>
  <p:sldIdLst>
    <p:sldId id="269" r:id="rId2"/>
    <p:sldId id="266" r:id="rId3"/>
    <p:sldId id="286" r:id="rId4"/>
    <p:sldId id="281" r:id="rId5"/>
    <p:sldId id="287" r:id="rId6"/>
  </p:sldIdLst>
  <p:sldSz cx="9144000" cy="6858000" type="screen4x3"/>
  <p:notesSz cx="6881813" cy="9296400"/>
  <p:defaultTextStyle>
    <a:defPPr>
      <a:defRPr lang="en-US"/>
    </a:defPPr>
    <a:lvl1pPr algn="ctr" rtl="0" fontAlgn="base">
      <a:spcBef>
        <a:spcPct val="0"/>
      </a:spcBef>
      <a:spcAft>
        <a:spcPct val="0"/>
      </a:spcAft>
      <a:defRPr kern="1200">
        <a:solidFill>
          <a:schemeClr val="tx1"/>
        </a:solidFill>
        <a:latin typeface="Calibri" pitchFamily="-123" charset="0"/>
        <a:ea typeface="ＭＳ Ｐゴシック" pitchFamily="-123" charset="-128"/>
        <a:cs typeface="ＭＳ Ｐゴシック" pitchFamily="-123" charset="-128"/>
      </a:defRPr>
    </a:lvl1pPr>
    <a:lvl2pPr marL="457200" algn="ctr" rtl="0" fontAlgn="base">
      <a:spcBef>
        <a:spcPct val="0"/>
      </a:spcBef>
      <a:spcAft>
        <a:spcPct val="0"/>
      </a:spcAft>
      <a:defRPr kern="1200">
        <a:solidFill>
          <a:schemeClr val="tx1"/>
        </a:solidFill>
        <a:latin typeface="Calibri" pitchFamily="-123" charset="0"/>
        <a:ea typeface="ＭＳ Ｐゴシック" pitchFamily="-123" charset="-128"/>
        <a:cs typeface="ＭＳ Ｐゴシック" pitchFamily="-123" charset="-128"/>
      </a:defRPr>
    </a:lvl2pPr>
    <a:lvl3pPr marL="914400" algn="ctr" rtl="0" fontAlgn="base">
      <a:spcBef>
        <a:spcPct val="0"/>
      </a:spcBef>
      <a:spcAft>
        <a:spcPct val="0"/>
      </a:spcAft>
      <a:defRPr kern="1200">
        <a:solidFill>
          <a:schemeClr val="tx1"/>
        </a:solidFill>
        <a:latin typeface="Calibri" pitchFamily="-123" charset="0"/>
        <a:ea typeface="ＭＳ Ｐゴシック" pitchFamily="-123" charset="-128"/>
        <a:cs typeface="ＭＳ Ｐゴシック" pitchFamily="-123" charset="-128"/>
      </a:defRPr>
    </a:lvl3pPr>
    <a:lvl4pPr marL="1371600" algn="ctr" rtl="0" fontAlgn="base">
      <a:spcBef>
        <a:spcPct val="0"/>
      </a:spcBef>
      <a:spcAft>
        <a:spcPct val="0"/>
      </a:spcAft>
      <a:defRPr kern="1200">
        <a:solidFill>
          <a:schemeClr val="tx1"/>
        </a:solidFill>
        <a:latin typeface="Calibri" pitchFamily="-123" charset="0"/>
        <a:ea typeface="ＭＳ Ｐゴシック" pitchFamily="-123" charset="-128"/>
        <a:cs typeface="ＭＳ Ｐゴシック" pitchFamily="-123" charset="-128"/>
      </a:defRPr>
    </a:lvl4pPr>
    <a:lvl5pPr marL="1828800" algn="ctr" rtl="0" fontAlgn="base">
      <a:spcBef>
        <a:spcPct val="0"/>
      </a:spcBef>
      <a:spcAft>
        <a:spcPct val="0"/>
      </a:spcAft>
      <a:defRPr kern="1200">
        <a:solidFill>
          <a:schemeClr val="tx1"/>
        </a:solidFill>
        <a:latin typeface="Calibri" pitchFamily="-123" charset="0"/>
        <a:ea typeface="ＭＳ Ｐゴシック" pitchFamily="-123" charset="-128"/>
        <a:cs typeface="ＭＳ Ｐゴシック" pitchFamily="-123" charset="-128"/>
      </a:defRPr>
    </a:lvl5pPr>
    <a:lvl6pPr marL="2286000" algn="l" defTabSz="457200" rtl="0" eaLnBrk="1" latinLnBrk="0" hangingPunct="1">
      <a:defRPr kern="1200">
        <a:solidFill>
          <a:schemeClr val="tx1"/>
        </a:solidFill>
        <a:latin typeface="Calibri" pitchFamily="-123" charset="0"/>
        <a:ea typeface="ＭＳ Ｐゴシック" pitchFamily="-123" charset="-128"/>
        <a:cs typeface="ＭＳ Ｐゴシック" pitchFamily="-123" charset="-128"/>
      </a:defRPr>
    </a:lvl6pPr>
    <a:lvl7pPr marL="2743200" algn="l" defTabSz="457200" rtl="0" eaLnBrk="1" latinLnBrk="0" hangingPunct="1">
      <a:defRPr kern="1200">
        <a:solidFill>
          <a:schemeClr val="tx1"/>
        </a:solidFill>
        <a:latin typeface="Calibri" pitchFamily="-123" charset="0"/>
        <a:ea typeface="ＭＳ Ｐゴシック" pitchFamily="-123" charset="-128"/>
        <a:cs typeface="ＭＳ Ｐゴシック" pitchFamily="-123" charset="-128"/>
      </a:defRPr>
    </a:lvl7pPr>
    <a:lvl8pPr marL="3200400" algn="l" defTabSz="457200" rtl="0" eaLnBrk="1" latinLnBrk="0" hangingPunct="1">
      <a:defRPr kern="1200">
        <a:solidFill>
          <a:schemeClr val="tx1"/>
        </a:solidFill>
        <a:latin typeface="Calibri" pitchFamily="-123" charset="0"/>
        <a:ea typeface="ＭＳ Ｐゴシック" pitchFamily="-123" charset="-128"/>
        <a:cs typeface="ＭＳ Ｐゴシック" pitchFamily="-123" charset="-128"/>
      </a:defRPr>
    </a:lvl8pPr>
    <a:lvl9pPr marL="3657600" algn="l" defTabSz="457200" rtl="0" eaLnBrk="1" latinLnBrk="0" hangingPunct="1">
      <a:defRPr kern="1200">
        <a:solidFill>
          <a:schemeClr val="tx1"/>
        </a:solidFill>
        <a:latin typeface="Calibri" pitchFamily="-123" charset="0"/>
        <a:ea typeface="ＭＳ Ｐゴシック" pitchFamily="-123" charset="-128"/>
        <a:cs typeface="ＭＳ Ｐゴシック" pitchFamily="-123" charset="-128"/>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5E1D10"/>
    <a:srgbClr val="FFFF99"/>
    <a:srgbClr val="FFFF00"/>
    <a:srgbClr val="7AA000"/>
    <a:srgbClr val="4D4D4D"/>
    <a:srgbClr val="B0AC00"/>
    <a:srgbClr val="D5E1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p:scale>
          <a:sx n="118" d="100"/>
          <a:sy n="118" d="100"/>
        </p:scale>
        <p:origin x="-1434"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3" y="2"/>
            <a:ext cx="2982742" cy="465138"/>
          </a:xfrm>
          <a:prstGeom prst="rect">
            <a:avLst/>
          </a:prstGeom>
          <a:noFill/>
          <a:ln w="9525">
            <a:noFill/>
            <a:miter lim="800000"/>
            <a:headEnd/>
            <a:tailEnd/>
          </a:ln>
          <a:effectLst/>
        </p:spPr>
        <p:txBody>
          <a:bodyPr vert="horz" wrap="square" lIns="93167" tIns="46585" rIns="93167" bIns="46585" numCol="1" anchor="t" anchorCtr="0" compatLnSpc="1">
            <a:prstTxWarp prst="textNoShape">
              <a:avLst/>
            </a:prstTxWarp>
          </a:bodyPr>
          <a:lstStyle>
            <a:lvl1pPr algn="l">
              <a:defRPr sz="1200" dirty="0">
                <a:latin typeface="Arial" charset="0"/>
                <a:ea typeface="+mn-ea"/>
                <a:cs typeface="+mn-cs"/>
              </a:defRPr>
            </a:lvl1pPr>
          </a:lstStyle>
          <a:p>
            <a:pPr>
              <a:defRPr/>
            </a:pPr>
            <a:endParaRPr lang="en-US"/>
          </a:p>
        </p:txBody>
      </p:sp>
      <p:sp>
        <p:nvSpPr>
          <p:cNvPr id="27651" name="Rectangle 3"/>
          <p:cNvSpPr>
            <a:spLocks noGrp="1" noChangeArrowheads="1"/>
          </p:cNvSpPr>
          <p:nvPr>
            <p:ph type="dt" sz="quarter" idx="1"/>
          </p:nvPr>
        </p:nvSpPr>
        <p:spPr bwMode="auto">
          <a:xfrm>
            <a:off x="3897515" y="2"/>
            <a:ext cx="2982742" cy="465138"/>
          </a:xfrm>
          <a:prstGeom prst="rect">
            <a:avLst/>
          </a:prstGeom>
          <a:noFill/>
          <a:ln w="9525">
            <a:noFill/>
            <a:miter lim="800000"/>
            <a:headEnd/>
            <a:tailEnd/>
          </a:ln>
          <a:effectLst/>
        </p:spPr>
        <p:txBody>
          <a:bodyPr vert="horz" wrap="square" lIns="93167" tIns="46585" rIns="93167" bIns="46585" numCol="1" anchor="t" anchorCtr="0" compatLnSpc="1">
            <a:prstTxWarp prst="textNoShape">
              <a:avLst/>
            </a:prstTxWarp>
          </a:bodyPr>
          <a:lstStyle>
            <a:lvl1pPr algn="r">
              <a:defRPr sz="1200" dirty="0">
                <a:latin typeface="Arial" charset="0"/>
                <a:ea typeface="+mn-ea"/>
                <a:cs typeface="+mn-cs"/>
              </a:defRPr>
            </a:lvl1pPr>
          </a:lstStyle>
          <a:p>
            <a:pPr>
              <a:defRPr/>
            </a:pPr>
            <a:endParaRPr lang="en-US"/>
          </a:p>
        </p:txBody>
      </p:sp>
      <p:sp>
        <p:nvSpPr>
          <p:cNvPr id="27652" name="Rectangle 4"/>
          <p:cNvSpPr>
            <a:spLocks noGrp="1" noChangeArrowheads="1"/>
          </p:cNvSpPr>
          <p:nvPr>
            <p:ph type="ftr" sz="quarter" idx="2"/>
          </p:nvPr>
        </p:nvSpPr>
        <p:spPr bwMode="auto">
          <a:xfrm>
            <a:off x="3" y="8829675"/>
            <a:ext cx="2982742" cy="465138"/>
          </a:xfrm>
          <a:prstGeom prst="rect">
            <a:avLst/>
          </a:prstGeom>
          <a:noFill/>
          <a:ln w="9525">
            <a:noFill/>
            <a:miter lim="800000"/>
            <a:headEnd/>
            <a:tailEnd/>
          </a:ln>
          <a:effectLst/>
        </p:spPr>
        <p:txBody>
          <a:bodyPr vert="horz" wrap="square" lIns="93167" tIns="46585" rIns="93167" bIns="46585" numCol="1" anchor="b" anchorCtr="0" compatLnSpc="1">
            <a:prstTxWarp prst="textNoShape">
              <a:avLst/>
            </a:prstTxWarp>
          </a:bodyPr>
          <a:lstStyle>
            <a:lvl1pPr algn="l">
              <a:defRPr sz="1200" dirty="0">
                <a:latin typeface="Arial" charset="0"/>
                <a:ea typeface="+mn-ea"/>
                <a:cs typeface="+mn-cs"/>
              </a:defRPr>
            </a:lvl1pPr>
          </a:lstStyle>
          <a:p>
            <a:pPr>
              <a:defRPr/>
            </a:pPr>
            <a:endParaRPr lang="en-US"/>
          </a:p>
        </p:txBody>
      </p:sp>
      <p:sp>
        <p:nvSpPr>
          <p:cNvPr id="27653" name="Rectangle 5"/>
          <p:cNvSpPr>
            <a:spLocks noGrp="1" noChangeArrowheads="1"/>
          </p:cNvSpPr>
          <p:nvPr>
            <p:ph type="sldNum" sz="quarter" idx="3"/>
          </p:nvPr>
        </p:nvSpPr>
        <p:spPr bwMode="auto">
          <a:xfrm>
            <a:off x="3897515" y="8829675"/>
            <a:ext cx="2982742" cy="465138"/>
          </a:xfrm>
          <a:prstGeom prst="rect">
            <a:avLst/>
          </a:prstGeom>
          <a:noFill/>
          <a:ln w="9525">
            <a:noFill/>
            <a:miter lim="800000"/>
            <a:headEnd/>
            <a:tailEnd/>
          </a:ln>
          <a:effectLst/>
        </p:spPr>
        <p:txBody>
          <a:bodyPr vert="horz" wrap="square" lIns="93167" tIns="46585" rIns="93167" bIns="46585" numCol="1" anchor="b" anchorCtr="0" compatLnSpc="1">
            <a:prstTxWarp prst="textNoShape">
              <a:avLst/>
            </a:prstTxWarp>
          </a:bodyPr>
          <a:lstStyle>
            <a:lvl1pPr algn="r">
              <a:defRPr sz="1200">
                <a:latin typeface="Arial" charset="0"/>
                <a:ea typeface="+mn-ea"/>
                <a:cs typeface="+mn-cs"/>
              </a:defRPr>
            </a:lvl1pPr>
          </a:lstStyle>
          <a:p>
            <a:pPr>
              <a:defRPr/>
            </a:pPr>
            <a:fld id="{49703053-2688-4E8A-A654-8016BD102B5E}" type="slidenum">
              <a:rPr lang="en-US"/>
              <a:pPr>
                <a:defRPr/>
              </a:pPr>
              <a:t>‹#›</a:t>
            </a:fld>
            <a:endParaRPr lang="en-US" dirty="0"/>
          </a:p>
        </p:txBody>
      </p:sp>
    </p:spTree>
    <p:extLst>
      <p:ext uri="{BB962C8B-B14F-4D97-AF65-F5344CB8AC3E}">
        <p14:creationId xmlns:p14="http://schemas.microsoft.com/office/powerpoint/2010/main" val="39257916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82742" cy="465138"/>
          </a:xfrm>
          <a:prstGeom prst="rect">
            <a:avLst/>
          </a:prstGeom>
        </p:spPr>
        <p:txBody>
          <a:bodyPr vert="horz" lIns="93167" tIns="46585" rIns="93167" bIns="46585" rtlCol="0"/>
          <a:lstStyle>
            <a:lvl1pPr algn="l">
              <a:defRPr sz="1200" dirty="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897515" y="2"/>
            <a:ext cx="2982742" cy="465138"/>
          </a:xfrm>
          <a:prstGeom prst="rect">
            <a:avLst/>
          </a:prstGeom>
        </p:spPr>
        <p:txBody>
          <a:bodyPr vert="horz" lIns="93167" tIns="46585" rIns="93167" bIns="46585" rtlCol="0"/>
          <a:lstStyle>
            <a:lvl1pPr algn="r">
              <a:defRPr sz="1200">
                <a:latin typeface="Arial" charset="0"/>
                <a:ea typeface="+mn-ea"/>
                <a:cs typeface="+mn-cs"/>
              </a:defRPr>
            </a:lvl1pPr>
          </a:lstStyle>
          <a:p>
            <a:pPr>
              <a:defRPr/>
            </a:pPr>
            <a:fld id="{6DFA9389-F430-4056-A1A5-132B3F218F8E}" type="datetimeFigureOut">
              <a:rPr lang="en-US"/>
              <a:pPr>
                <a:defRPr/>
              </a:pPr>
              <a:t>12/30/2019</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67" tIns="46585" rIns="93167" bIns="46585" rtlCol="0" anchor="ctr"/>
          <a:lstStyle/>
          <a:p>
            <a:pPr lvl="0"/>
            <a:endParaRPr lang="en-US" noProof="0" dirty="0"/>
          </a:p>
        </p:txBody>
      </p:sp>
      <p:sp>
        <p:nvSpPr>
          <p:cNvPr id="5" name="Notes Placeholder 4"/>
          <p:cNvSpPr>
            <a:spLocks noGrp="1"/>
          </p:cNvSpPr>
          <p:nvPr>
            <p:ph type="body" sz="quarter" idx="3"/>
          </p:nvPr>
        </p:nvSpPr>
        <p:spPr>
          <a:xfrm>
            <a:off x="688805" y="4416426"/>
            <a:ext cx="5504204" cy="4183063"/>
          </a:xfrm>
          <a:prstGeom prst="rect">
            <a:avLst/>
          </a:prstGeom>
        </p:spPr>
        <p:txBody>
          <a:bodyPr vert="horz" lIns="93167" tIns="46585" rIns="93167" bIns="4658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8829675"/>
            <a:ext cx="2982742" cy="465138"/>
          </a:xfrm>
          <a:prstGeom prst="rect">
            <a:avLst/>
          </a:prstGeom>
        </p:spPr>
        <p:txBody>
          <a:bodyPr vert="horz" lIns="93167" tIns="46585" rIns="93167" bIns="46585" rtlCol="0" anchor="b"/>
          <a:lstStyle>
            <a:lvl1pPr algn="l">
              <a:defRPr sz="1200" dirty="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97515" y="8829675"/>
            <a:ext cx="2982742" cy="465138"/>
          </a:xfrm>
          <a:prstGeom prst="rect">
            <a:avLst/>
          </a:prstGeom>
        </p:spPr>
        <p:txBody>
          <a:bodyPr vert="horz" lIns="93167" tIns="46585" rIns="93167" bIns="46585" rtlCol="0" anchor="b"/>
          <a:lstStyle>
            <a:lvl1pPr algn="r">
              <a:defRPr sz="1200">
                <a:latin typeface="Arial" charset="0"/>
                <a:ea typeface="+mn-ea"/>
                <a:cs typeface="+mn-cs"/>
              </a:defRPr>
            </a:lvl1pPr>
          </a:lstStyle>
          <a:p>
            <a:pPr>
              <a:defRPr/>
            </a:pPr>
            <a:fld id="{642A81DE-D10C-43FC-8562-B1561D51B597}" type="slidenum">
              <a:rPr lang="en-US"/>
              <a:pPr>
                <a:defRPr/>
              </a:pPr>
              <a:t>‹#›</a:t>
            </a:fld>
            <a:endParaRPr lang="en-US" dirty="0"/>
          </a:p>
        </p:txBody>
      </p:sp>
    </p:spTree>
    <p:extLst>
      <p:ext uri="{BB962C8B-B14F-4D97-AF65-F5344CB8AC3E}">
        <p14:creationId xmlns:p14="http://schemas.microsoft.com/office/powerpoint/2010/main" val="1562446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3A442D-EA93-4B32-8D10-69AA6407EA3C}" type="datetime1">
              <a:rPr lang="en-US" smtClean="0"/>
              <a:pPr/>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66EE8-0F71-42F9-80C4-363820AE29D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94AEFB-FE89-45B1-8D81-4B0D9C45DDE4}" type="datetime1">
              <a:rPr lang="en-US" smtClean="0"/>
              <a:pPr/>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6FAB5-922A-4A38-B3A5-4E4D3E9543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14E9C6-F4CE-4018-8400-96F23564F416}" type="datetime1">
              <a:rPr lang="en-US" smtClean="0"/>
              <a:pPr/>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A140A-02F8-4D91-B9EF-569FA2CD77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81C42C-58A5-4C82-8BAE-DDBC5B3E70EB}" type="datetime1">
              <a:rPr lang="en-US" smtClean="0"/>
              <a:pPr/>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BD536-45C0-4E36-9C9A-3118BE0372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9464A9-47B2-4827-AF15-56D23108FA0E}" type="datetime1">
              <a:rPr lang="en-US" smtClean="0"/>
              <a:pPr/>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88843-E165-4413-B26E-62AE3B2E2F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B1DDAE-F209-4BCA-9191-378EBAA7E8DD}" type="datetime1">
              <a:rPr lang="en-US" smtClean="0"/>
              <a:pPr/>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6B968-FD75-4485-9928-097E0C22E6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908CDC-FC32-484F-AD95-9B2E3C8CA0E9}" type="datetime1">
              <a:rPr lang="en-US" smtClean="0"/>
              <a:pPr/>
              <a:t>12/30/2019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B4FF79-ACAB-47CC-8F5B-7E91AEB5B8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E15199-F113-495C-A415-5C661FE0BC39}" type="datetime1">
              <a:rPr lang="en-US" smtClean="0"/>
              <a:pPr/>
              <a:t>12/30/2019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FDC990-F009-40D0-85B6-3A8795EDFA8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12274C-7B53-42BA-9708-52B7243038FE}" type="datetime1">
              <a:rPr lang="en-US" smtClean="0"/>
              <a:pPr/>
              <a:t>12/30/2019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16B7C-1E8C-4037-A100-1ED8BA84B1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6C7192-C798-4D44-9F0D-5D9765C3214A}" type="datetime1">
              <a:rPr lang="en-US" smtClean="0"/>
              <a:pPr/>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9D96B-ECEC-4EE8-AFA5-4C1AD5B886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30E5A2-DC43-4BEC-8B73-A850986234F3}" type="datetime1">
              <a:rPr lang="en-US" smtClean="0"/>
              <a:pPr/>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D1206-3D5F-465C-8A32-F44566C4406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A7739-084D-44E3-BBA9-4A74B18B331C}" type="datetime1">
              <a:rPr lang="en-US" smtClean="0"/>
              <a:pPr/>
              <a:t>12/30/2019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E6845-8567-4489-894F-26758409A8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hyperlink" Target="http://www.us995country.com/" TargetMode="Externa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tiff"/></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3" Type="http://schemas.openxmlformats.org/officeDocument/2006/relationships/image" Target="../media/image19.png"/><Relationship Id="rId7" Type="http://schemas.openxmlformats.org/officeDocument/2006/relationships/image" Target="../media/image22.jpeg"/><Relationship Id="rId12" Type="http://schemas.openxmlformats.org/officeDocument/2006/relationships/image" Target="../media/image27.tiff"/><Relationship Id="rId2" Type="http://schemas.openxmlformats.org/officeDocument/2006/relationships/image" Target="../media/image18.tiff"/><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tiff"/><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hyperlink" Target="http://www.eaglecountry975.com/index.php" TargetMode="External"/><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4"/>
          <p:cNvSpPr txBox="1">
            <a:spLocks noChangeArrowheads="1"/>
          </p:cNvSpPr>
          <p:nvPr/>
        </p:nvSpPr>
        <p:spPr bwMode="auto">
          <a:xfrm>
            <a:off x="631017" y="6429396"/>
            <a:ext cx="7881966" cy="276999"/>
          </a:xfrm>
          <a:prstGeom prst="rect">
            <a:avLst/>
          </a:prstGeom>
          <a:noFill/>
          <a:ln w="9525">
            <a:noFill/>
            <a:miter lim="800000"/>
            <a:headEnd/>
            <a:tailEnd/>
          </a:ln>
        </p:spPr>
        <p:txBody>
          <a:bodyPr wrap="square">
            <a:spAutoFit/>
          </a:bodyPr>
          <a:lstStyle/>
          <a:p>
            <a:pPr>
              <a:defRPr/>
            </a:pPr>
            <a:r>
              <a:rPr lang="en-US" sz="1200" dirty="0">
                <a:latin typeface="Century Gothic" pitchFamily="34" charset="0"/>
                <a:ea typeface="+mn-ea"/>
                <a:cs typeface="+mn-cs"/>
              </a:rPr>
              <a:t>Full Power Radio </a:t>
            </a:r>
            <a:r>
              <a:rPr lang="en-US" sz="1200" b="1" dirty="0">
                <a:latin typeface="Century Gothic" pitchFamily="34" charset="0"/>
                <a:ea typeface="+mn-ea"/>
                <a:cs typeface="+mn-cs"/>
              </a:rPr>
              <a:t>/ </a:t>
            </a:r>
            <a:r>
              <a:rPr lang="en-US" sz="1200" dirty="0">
                <a:latin typeface="Century Gothic" pitchFamily="34" charset="0"/>
                <a:ea typeface="+mn-ea"/>
                <a:cs typeface="+mn-cs"/>
              </a:rPr>
              <a:t>uscountry995.com </a:t>
            </a:r>
            <a:r>
              <a:rPr lang="en-US" sz="1200" b="1" dirty="0">
                <a:latin typeface="Century Gothic" pitchFamily="34" charset="0"/>
                <a:ea typeface="+mn-ea"/>
                <a:cs typeface="+mn-cs"/>
              </a:rPr>
              <a:t>/ </a:t>
            </a:r>
            <a:r>
              <a:rPr lang="en-US" sz="1200" dirty="0">
                <a:latin typeface="Century Gothic" pitchFamily="34" charset="0"/>
                <a:ea typeface="+mn-ea"/>
                <a:cs typeface="+mn-cs"/>
              </a:rPr>
              <a:t>P: 860.464.1065 </a:t>
            </a:r>
            <a:r>
              <a:rPr lang="en-US" sz="1200" b="1" dirty="0">
                <a:latin typeface="Century Gothic" pitchFamily="34" charset="0"/>
                <a:ea typeface="+mn-ea"/>
                <a:cs typeface="+mn-cs"/>
              </a:rPr>
              <a:t>/ </a:t>
            </a:r>
            <a:r>
              <a:rPr lang="en-US" sz="1200" dirty="0">
                <a:latin typeface="Century Gothic" pitchFamily="34" charset="0"/>
                <a:ea typeface="+mn-ea"/>
                <a:cs typeface="+mn-cs"/>
              </a:rPr>
              <a:t>F: 860.464.8143</a:t>
            </a:r>
            <a:endParaRPr lang="en-US" sz="1200" dirty="0">
              <a:solidFill>
                <a:srgbClr val="00B0F0"/>
              </a:solidFill>
              <a:latin typeface="Century Gothic" pitchFamily="34" charset="0"/>
              <a:ea typeface="+mn-ea"/>
              <a:cs typeface="+mn-cs"/>
            </a:endParaRPr>
          </a:p>
        </p:txBody>
      </p:sp>
      <p:sp>
        <p:nvSpPr>
          <p:cNvPr id="27655" name="Rectangle 5"/>
          <p:cNvSpPr txBox="1">
            <a:spLocks noChangeArrowheads="1"/>
          </p:cNvSpPr>
          <p:nvPr/>
        </p:nvSpPr>
        <p:spPr bwMode="auto">
          <a:xfrm>
            <a:off x="928662" y="5132204"/>
            <a:ext cx="7286676" cy="609600"/>
          </a:xfrm>
          <a:prstGeom prst="rect">
            <a:avLst/>
          </a:prstGeom>
          <a:solidFill>
            <a:schemeClr val="tx2">
              <a:lumMod val="50000"/>
            </a:schemeClr>
          </a:solidFill>
          <a:ln w="9525">
            <a:noFill/>
            <a:miter lim="800000"/>
            <a:headEnd/>
            <a:tailEnd/>
          </a:ln>
        </p:spPr>
        <p:txBody>
          <a:bodyPr>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dirty="0">
                <a:ln w="11430"/>
                <a:solidFill>
                  <a:srgbClr val="FF0000"/>
                </a:solidFill>
                <a:effectLst>
                  <a:outerShdw blurRad="76200" dist="50800" dir="5400000" algn="tl" rotWithShape="0">
                    <a:srgbClr val="000000">
                      <a:alpha val="65000"/>
                    </a:srgbClr>
                  </a:outerShdw>
                </a:effectLst>
                <a:latin typeface="Arial" charset="0"/>
              </a:rPr>
              <a:t>Hot Fresh &amp; Fun</a:t>
            </a:r>
          </a:p>
        </p:txBody>
      </p:sp>
      <p:sp>
        <p:nvSpPr>
          <p:cNvPr id="27658" name="Rectangle 10"/>
          <p:cNvSpPr>
            <a:spLocks noChangeArrowheads="1"/>
          </p:cNvSpPr>
          <p:nvPr/>
        </p:nvSpPr>
        <p:spPr bwMode="auto">
          <a:xfrm>
            <a:off x="-4763" y="696913"/>
            <a:ext cx="184151" cy="457200"/>
          </a:xfrm>
          <a:prstGeom prst="rect">
            <a:avLst/>
          </a:prstGeom>
          <a:noFill/>
          <a:ln w="9525">
            <a:noFill/>
            <a:miter lim="800000"/>
            <a:headEnd/>
            <a:tailEnd/>
          </a:ln>
        </p:spPr>
        <p:txBody>
          <a:bodyPr wrap="none">
            <a:prstTxWarp prst="textNoShape">
              <a:avLst/>
            </a:prstTxWarp>
            <a:spAutoFit/>
          </a:bodyPr>
          <a:lstStyle/>
          <a:p>
            <a:pPr algn="l"/>
            <a:endParaRPr lang="en-US" sz="2400">
              <a:latin typeface="Arial" pitchFamily="-123" charset="0"/>
            </a:endParaRPr>
          </a:p>
        </p:txBody>
      </p:sp>
      <p:pic>
        <p:nvPicPr>
          <p:cNvPr id="6" name="Picture 5">
            <a:extLst>
              <a:ext uri="{FF2B5EF4-FFF2-40B4-BE49-F238E27FC236}">
                <a16:creationId xmlns:a16="http://schemas.microsoft.com/office/drawing/2014/main" xmlns="" id="{E2AC7366-D46F-734C-BAAE-38EB42555DE8}"/>
              </a:ext>
            </a:extLst>
          </p:cNvPr>
          <p:cNvPicPr>
            <a:picLocks noChangeAspect="1"/>
          </p:cNvPicPr>
          <p:nvPr/>
        </p:nvPicPr>
        <p:blipFill>
          <a:blip r:embed="rId2"/>
          <a:stretch>
            <a:fillRect/>
          </a:stretch>
        </p:blipFill>
        <p:spPr>
          <a:xfrm>
            <a:off x="306482" y="573948"/>
            <a:ext cx="2685100" cy="4151196"/>
          </a:xfrm>
          <a:prstGeom prst="rect">
            <a:avLst/>
          </a:prstGeom>
        </p:spPr>
      </p:pic>
      <p:pic>
        <p:nvPicPr>
          <p:cNvPr id="4" name="Picture 3" descr="US99.5_fina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6682" y="163376"/>
            <a:ext cx="3193616" cy="3193616"/>
          </a:xfrm>
          <a:prstGeom prst="rect">
            <a:avLst/>
          </a:prstGeom>
        </p:spPr>
      </p:pic>
      <p:pic>
        <p:nvPicPr>
          <p:cNvPr id="10" name="Picture 9">
            <a:extLst>
              <a:ext uri="{FF2B5EF4-FFF2-40B4-BE49-F238E27FC236}">
                <a16:creationId xmlns:a16="http://schemas.microsoft.com/office/drawing/2014/main" xmlns="" id="{951DAD45-2102-A049-B96B-E05BD575FC4A}"/>
              </a:ext>
            </a:extLst>
          </p:cNvPr>
          <p:cNvPicPr>
            <a:picLocks noChangeAspect="1"/>
          </p:cNvPicPr>
          <p:nvPr/>
        </p:nvPicPr>
        <p:blipFill>
          <a:blip r:embed="rId4"/>
          <a:stretch>
            <a:fillRect/>
          </a:stretch>
        </p:blipFill>
        <p:spPr>
          <a:xfrm>
            <a:off x="5940696" y="573948"/>
            <a:ext cx="3179639" cy="41511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42910" y="5733427"/>
            <a:ext cx="7715304" cy="709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5" name="Content Placeholder 4"/>
          <p:cNvSpPr>
            <a:spLocks noGrp="1"/>
          </p:cNvSpPr>
          <p:nvPr>
            <p:ph idx="4294967295"/>
          </p:nvPr>
        </p:nvSpPr>
        <p:spPr>
          <a:xfrm>
            <a:off x="147488" y="114342"/>
            <a:ext cx="6084168" cy="2421206"/>
          </a:xfrm>
          <a:ln w="28575">
            <a:solidFill>
              <a:schemeClr val="tx1"/>
            </a:solidFill>
          </a:ln>
        </p:spPr>
        <p:txBody>
          <a:bodyPr>
            <a:noAutofit/>
          </a:bodyPr>
          <a:lstStyle/>
          <a:p>
            <a:pPr>
              <a:spcBef>
                <a:spcPts val="600"/>
              </a:spcBef>
              <a:spcAft>
                <a:spcPts val="600"/>
              </a:spcAft>
              <a:buFont typeface="Arial" pitchFamily="-123" charset="0"/>
              <a:buNone/>
            </a:pPr>
            <a:r>
              <a:rPr lang="en-US" sz="1500" b="1" dirty="0">
                <a:latin typeface="Century Gothic" pitchFamily="-123" charset="0"/>
              </a:rPr>
              <a:t>	</a:t>
            </a:r>
            <a:r>
              <a:rPr lang="en-US" sz="1500" b="1" dirty="0">
                <a:solidFill>
                  <a:schemeClr val="tx2">
                    <a:lumMod val="75000"/>
                  </a:schemeClr>
                </a:solidFill>
                <a:latin typeface="Century Gothic" pitchFamily="-123" charset="0"/>
              </a:rPr>
              <a:t>Dial Position:</a:t>
            </a:r>
            <a:r>
              <a:rPr lang="en-US" sz="1500" b="1" dirty="0">
                <a:latin typeface="Century Gothic" pitchFamily="-123" charset="0"/>
              </a:rPr>
              <a:t>	</a:t>
            </a:r>
            <a:r>
              <a:rPr lang="en-US" sz="1500" b="1" dirty="0">
                <a:effectLst>
                  <a:outerShdw blurRad="38100" dist="38100" dir="2700000" algn="tl">
                    <a:srgbClr val="DDDDDD"/>
                  </a:outerShdw>
                </a:effectLst>
                <a:latin typeface="Century Gothic" pitchFamily="-123" charset="0"/>
              </a:rPr>
              <a:t>99.5 FM /106.5 HD2</a:t>
            </a:r>
          </a:p>
          <a:p>
            <a:pPr>
              <a:spcBef>
                <a:spcPts val="600"/>
              </a:spcBef>
              <a:spcAft>
                <a:spcPts val="600"/>
              </a:spcAft>
              <a:buFont typeface="Arial" pitchFamily="-123" charset="0"/>
              <a:buNone/>
            </a:pPr>
            <a:r>
              <a:rPr lang="en-US" sz="1500" b="1" dirty="0">
                <a:effectLst>
                  <a:outerShdw blurRad="38100" dist="38100" dir="2700000" algn="tl">
                    <a:srgbClr val="DDDDDD"/>
                  </a:outerShdw>
                </a:effectLst>
                <a:latin typeface="Century Gothic" pitchFamily="-123" charset="0"/>
              </a:rPr>
              <a:t>	</a:t>
            </a:r>
            <a:r>
              <a:rPr lang="en-US" sz="1500" b="1" dirty="0">
                <a:solidFill>
                  <a:schemeClr val="tx2">
                    <a:lumMod val="75000"/>
                  </a:schemeClr>
                </a:solidFill>
                <a:effectLst>
                  <a:outerShdw blurRad="38100" dist="38100" dir="2700000" algn="tl">
                    <a:srgbClr val="DDDDDD"/>
                  </a:outerShdw>
                </a:effectLst>
                <a:latin typeface="Century Gothic" pitchFamily="-123" charset="0"/>
              </a:rPr>
              <a:t>Call Letters:</a:t>
            </a:r>
            <a:r>
              <a:rPr lang="en-US" sz="1500" b="1" dirty="0">
                <a:effectLst>
                  <a:outerShdw blurRad="38100" dist="38100" dir="2700000" algn="tl">
                    <a:srgbClr val="DDDDDD"/>
                  </a:outerShdw>
                </a:effectLst>
                <a:latin typeface="Century Gothic" pitchFamily="-123" charset="0"/>
              </a:rPr>
              <a:t>	WBMW HD2</a:t>
            </a:r>
          </a:p>
          <a:p>
            <a:pPr>
              <a:spcBef>
                <a:spcPts val="600"/>
              </a:spcBef>
              <a:spcAft>
                <a:spcPts val="600"/>
              </a:spcAft>
              <a:buFont typeface="Arial" pitchFamily="-123" charset="0"/>
              <a:buNone/>
            </a:pPr>
            <a:r>
              <a:rPr lang="en-US" sz="1500" b="1" dirty="0">
                <a:latin typeface="Century Gothic" pitchFamily="-123" charset="0"/>
              </a:rPr>
              <a:t>	</a:t>
            </a:r>
            <a:r>
              <a:rPr lang="en-US" sz="1500" b="1" dirty="0">
                <a:solidFill>
                  <a:schemeClr val="tx2">
                    <a:lumMod val="75000"/>
                  </a:schemeClr>
                </a:solidFill>
                <a:latin typeface="Century Gothic" pitchFamily="-123" charset="0"/>
              </a:rPr>
              <a:t>Web Site:</a:t>
            </a:r>
            <a:r>
              <a:rPr lang="en-US" sz="1500" b="1" dirty="0">
                <a:effectLst>
                  <a:outerShdw blurRad="38100" dist="38100" dir="2700000" algn="tl">
                    <a:srgbClr val="DDDDDD"/>
                  </a:outerShdw>
                </a:effectLst>
                <a:latin typeface="Century Gothic" pitchFamily="-123" charset="0"/>
              </a:rPr>
              <a:t>	</a:t>
            </a:r>
            <a:r>
              <a:rPr lang="en-US" sz="1200" dirty="0">
                <a:latin typeface="Century Gothic" pitchFamily="34" charset="0"/>
              </a:rPr>
              <a:t> </a:t>
            </a:r>
            <a:r>
              <a:rPr lang="en-US" sz="1200" dirty="0">
                <a:latin typeface="Century Gothic" pitchFamily="34" charset="0"/>
                <a:hlinkClick r:id="rId2"/>
              </a:rPr>
              <a:t>www.us995country.com</a:t>
            </a:r>
            <a:endParaRPr lang="en-US" sz="1200" dirty="0">
              <a:latin typeface="Century Gothic" pitchFamily="34" charset="0"/>
            </a:endParaRPr>
          </a:p>
          <a:p>
            <a:pPr>
              <a:spcBef>
                <a:spcPts val="600"/>
              </a:spcBef>
              <a:spcAft>
                <a:spcPts val="600"/>
              </a:spcAft>
              <a:buFont typeface="Arial" pitchFamily="-123" charset="0"/>
              <a:buNone/>
            </a:pPr>
            <a:r>
              <a:rPr lang="en-US" sz="1500" b="1" dirty="0">
                <a:latin typeface="Century Gothic" pitchFamily="-123" charset="0"/>
              </a:rPr>
              <a:t>	</a:t>
            </a:r>
            <a:r>
              <a:rPr lang="en-US" sz="1500" b="1" dirty="0">
                <a:solidFill>
                  <a:schemeClr val="tx2">
                    <a:lumMod val="75000"/>
                  </a:schemeClr>
                </a:solidFill>
                <a:latin typeface="Century Gothic" pitchFamily="-123" charset="0"/>
              </a:rPr>
              <a:t>Format: </a:t>
            </a:r>
            <a:r>
              <a:rPr lang="en-US" sz="1500" b="1" dirty="0">
                <a:latin typeface="Century Gothic" pitchFamily="-123" charset="0"/>
              </a:rPr>
              <a:t>	Hot Country</a:t>
            </a:r>
          </a:p>
          <a:p>
            <a:pPr>
              <a:spcBef>
                <a:spcPts val="600"/>
              </a:spcBef>
              <a:spcAft>
                <a:spcPts val="600"/>
              </a:spcAft>
              <a:buFont typeface="Arial" pitchFamily="-123" charset="0"/>
              <a:buNone/>
            </a:pPr>
            <a:r>
              <a:rPr lang="en-US" sz="1500" b="1" dirty="0">
                <a:latin typeface="Century Gothic" pitchFamily="-123" charset="0"/>
              </a:rPr>
              <a:t>	</a:t>
            </a:r>
            <a:r>
              <a:rPr lang="en-US" sz="1500" b="1" dirty="0">
                <a:solidFill>
                  <a:schemeClr val="tx2">
                    <a:lumMod val="75000"/>
                  </a:schemeClr>
                </a:solidFill>
                <a:latin typeface="Century Gothic" pitchFamily="-123" charset="0"/>
              </a:rPr>
              <a:t>Coverage:</a:t>
            </a:r>
            <a:r>
              <a:rPr lang="en-US" sz="1500" b="1" dirty="0">
                <a:latin typeface="Century Gothic" pitchFamily="-123" charset="0"/>
              </a:rPr>
              <a:t>	</a:t>
            </a:r>
            <a:r>
              <a:rPr lang="en-US" sz="1500" b="1" dirty="0">
                <a:effectLst>
                  <a:outerShdw blurRad="38100" dist="38100" dir="2700000" algn="tl">
                    <a:srgbClr val="DDDDDD"/>
                  </a:outerShdw>
                </a:effectLst>
                <a:latin typeface="Century Gothic" pitchFamily="-123" charset="0"/>
              </a:rPr>
              <a:t>Eastern CT, Western RI, Eastern Long Island	</a:t>
            </a:r>
            <a:endParaRPr lang="en-US" sz="1200" b="1" dirty="0">
              <a:latin typeface="Century Gothic" pitchFamily="-123" charset="0"/>
            </a:endParaRPr>
          </a:p>
          <a:p>
            <a:pPr>
              <a:spcBef>
                <a:spcPts val="600"/>
              </a:spcBef>
              <a:spcAft>
                <a:spcPts val="600"/>
              </a:spcAft>
              <a:buFont typeface="Arial" pitchFamily="-123" charset="0"/>
              <a:buNone/>
            </a:pPr>
            <a:r>
              <a:rPr lang="en-US" sz="1500" b="1" dirty="0">
                <a:effectLst>
                  <a:outerShdw blurRad="38100" dist="38100" dir="2700000" algn="tl">
                    <a:srgbClr val="DDDDDD"/>
                  </a:outerShdw>
                </a:effectLst>
                <a:latin typeface="Century Gothic" pitchFamily="-123" charset="0"/>
              </a:rPr>
              <a:t>	</a:t>
            </a:r>
            <a:r>
              <a:rPr lang="en-US" sz="1500" b="1" dirty="0">
                <a:solidFill>
                  <a:schemeClr val="tx2">
                    <a:lumMod val="75000"/>
                  </a:schemeClr>
                </a:solidFill>
                <a:effectLst>
                  <a:outerShdw blurRad="38100" dist="38100" dir="2700000" algn="tl">
                    <a:srgbClr val="DDDDDD"/>
                  </a:outerShdw>
                </a:effectLst>
                <a:latin typeface="Century Gothic" pitchFamily="-123" charset="0"/>
              </a:rPr>
              <a:t>Audience:</a:t>
            </a:r>
            <a:r>
              <a:rPr lang="en-US" sz="1500" b="1" dirty="0">
                <a:effectLst>
                  <a:outerShdw blurRad="38100" dist="38100" dir="2700000" algn="tl">
                    <a:srgbClr val="DDDDDD"/>
                  </a:outerShdw>
                </a:effectLst>
                <a:latin typeface="Century Gothic" pitchFamily="-123" charset="0"/>
              </a:rPr>
              <a:t>	Adults 18-54</a:t>
            </a:r>
          </a:p>
          <a:p>
            <a:pPr>
              <a:spcBef>
                <a:spcPts val="600"/>
              </a:spcBef>
              <a:spcAft>
                <a:spcPts val="600"/>
              </a:spcAft>
              <a:buFont typeface="Arial" pitchFamily="-123" charset="0"/>
              <a:buNone/>
            </a:pPr>
            <a:endParaRPr lang="en-US" sz="1500" b="1" i="1" dirty="0">
              <a:solidFill>
                <a:schemeClr val="tx2">
                  <a:lumMod val="75000"/>
                </a:schemeClr>
              </a:solidFill>
              <a:effectLst>
                <a:outerShdw blurRad="38100" dist="38100" dir="2700000" algn="tl">
                  <a:srgbClr val="DDDDDD"/>
                </a:outerShdw>
              </a:effectLst>
              <a:latin typeface="Century Gothic" pitchFamily="-123" charset="0"/>
            </a:endParaRPr>
          </a:p>
          <a:p>
            <a:pPr>
              <a:spcAft>
                <a:spcPts val="600"/>
              </a:spcAft>
              <a:buFont typeface="Arial" pitchFamily="-123" charset="0"/>
              <a:buNone/>
            </a:pPr>
            <a:r>
              <a:rPr lang="en-US" sz="1500" b="1" i="1" dirty="0">
                <a:solidFill>
                  <a:schemeClr val="tx2">
                    <a:lumMod val="75000"/>
                  </a:schemeClr>
                </a:solidFill>
                <a:effectLst>
                  <a:outerShdw blurRad="38100" dist="38100" dir="2700000" algn="tl">
                    <a:srgbClr val="DDDDDD"/>
                  </a:outerShdw>
                </a:effectLst>
                <a:latin typeface="Century Gothic" pitchFamily="-123" charset="0"/>
              </a:rPr>
              <a:t>	</a:t>
            </a:r>
            <a:endParaRPr lang="en-US" sz="800" b="1" i="1" dirty="0">
              <a:effectLst>
                <a:outerShdw blurRad="38100" dist="38100" dir="2700000" algn="tl">
                  <a:srgbClr val="DDDDDD"/>
                </a:outerShdw>
              </a:effectLst>
              <a:latin typeface="Century Gothic" pitchFamily="-123" charset="0"/>
            </a:endParaRPr>
          </a:p>
          <a:p>
            <a:pPr>
              <a:spcAft>
                <a:spcPts val="600"/>
              </a:spcAft>
              <a:buFont typeface="Arial" pitchFamily="-123" charset="0"/>
              <a:buNone/>
            </a:pPr>
            <a:r>
              <a:rPr lang="en-US" sz="1500" b="1" i="1" dirty="0">
                <a:effectLst>
                  <a:outerShdw blurRad="38100" dist="38100" dir="2700000" algn="tl">
                    <a:srgbClr val="DDDDDD"/>
                  </a:outerShdw>
                </a:effectLst>
                <a:latin typeface="Century Gothic" pitchFamily="-123" charset="0"/>
              </a:rPr>
              <a:t>       </a:t>
            </a:r>
          </a:p>
          <a:p>
            <a:pPr>
              <a:spcAft>
                <a:spcPts val="600"/>
              </a:spcAft>
              <a:buFont typeface="Arial" pitchFamily="-123" charset="0"/>
              <a:buNone/>
            </a:pPr>
            <a:r>
              <a:rPr lang="en-US" sz="1500" b="1" i="1" dirty="0">
                <a:effectLst>
                  <a:outerShdw blurRad="38100" dist="38100" dir="2700000" algn="tl">
                    <a:srgbClr val="DDDDDD"/>
                  </a:outerShdw>
                </a:effectLst>
                <a:latin typeface="Century Gothic" pitchFamily="-123" charset="0"/>
              </a:rPr>
              <a:t>	</a:t>
            </a:r>
            <a:endParaRPr lang="en-US" sz="1200" b="1" dirty="0">
              <a:effectLst>
                <a:outerShdw blurRad="38100" dist="38100" dir="2700000" algn="tl">
                  <a:srgbClr val="DDDDDD"/>
                </a:outerShdw>
              </a:effectLst>
              <a:latin typeface="Century Gothic" pitchFamily="-123" charset="0"/>
            </a:endParaRPr>
          </a:p>
        </p:txBody>
      </p:sp>
      <p:pic>
        <p:nvPicPr>
          <p:cNvPr id="1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3" y="5694776"/>
            <a:ext cx="1118855" cy="114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5694776"/>
            <a:ext cx="1129603" cy="1179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0281" y="5694776"/>
            <a:ext cx="1174641" cy="1173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34922" y="5694776"/>
            <a:ext cx="1124296" cy="1163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59218" y="5694776"/>
            <a:ext cx="1080818" cy="1189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6035" y="5694776"/>
            <a:ext cx="1294246" cy="1129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62015" y="5694776"/>
            <a:ext cx="1201150" cy="1181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63165" y="5694776"/>
            <a:ext cx="1102870" cy="1129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298866" y="4216881"/>
            <a:ext cx="8403390" cy="1523494"/>
          </a:xfrm>
          <a:prstGeom prst="rect">
            <a:avLst/>
          </a:prstGeom>
          <a:noFill/>
        </p:spPr>
        <p:txBody>
          <a:bodyPr wrap="square">
            <a:spAutoFit/>
          </a:bodyPr>
          <a:lstStyle/>
          <a:p>
            <a:pPr algn="l">
              <a:defRPr/>
            </a:pPr>
            <a:r>
              <a:rPr lang="en-US" b="1" i="1" dirty="0">
                <a:solidFill>
                  <a:srgbClr val="002060"/>
                </a:solidFill>
                <a:latin typeface="Tahoma" pitchFamily="34" charset="0"/>
                <a:ea typeface="+mn-ea"/>
                <a:cs typeface="Tahoma" pitchFamily="34" charset="0"/>
              </a:rPr>
              <a:t>		                  </a:t>
            </a:r>
            <a:r>
              <a:rPr lang="en-US" b="1" i="1" u="sng" dirty="0">
                <a:solidFill>
                  <a:schemeClr val="tx2">
                    <a:lumMod val="75000"/>
                  </a:schemeClr>
                </a:solidFill>
                <a:latin typeface="Tahoma" pitchFamily="34" charset="0"/>
                <a:ea typeface="+mn-ea"/>
                <a:cs typeface="Tahoma" pitchFamily="34" charset="0"/>
              </a:rPr>
              <a:t>The Music</a:t>
            </a:r>
          </a:p>
          <a:p>
            <a:pPr algn="l">
              <a:defRPr/>
            </a:pPr>
            <a:endParaRPr lang="en-US" sz="1500" dirty="0">
              <a:latin typeface="Tahoma" pitchFamily="34" charset="0"/>
              <a:ea typeface="+mn-ea"/>
              <a:cs typeface="Tahoma" pitchFamily="34" charset="0"/>
            </a:endParaRPr>
          </a:p>
          <a:p>
            <a:pPr>
              <a:defRPr/>
            </a:pPr>
            <a:r>
              <a:rPr lang="en-US" sz="1500" dirty="0">
                <a:latin typeface="Tahoma" pitchFamily="34" charset="0"/>
                <a:ea typeface="+mn-ea"/>
                <a:cs typeface="Tahoma" pitchFamily="34" charset="0"/>
              </a:rPr>
              <a:t>Carrie Underwood, The Band Perry, Zac Brown Band, Kenny Chesney, Blake Shelton, Keith Urban, Darius Rucker, Taylor Swift, Little Big Town, Brad Paisley, Eric Church, Luke Bryan, Miranda Lambert, and more. </a:t>
            </a:r>
          </a:p>
          <a:p>
            <a:pPr>
              <a:defRPr/>
            </a:pPr>
            <a:endParaRPr lang="en-US" sz="1500" dirty="0">
              <a:latin typeface="Arial" charset="0"/>
              <a:ea typeface="+mn-ea"/>
              <a:cs typeface="+mn-cs"/>
            </a:endParaRPr>
          </a:p>
        </p:txBody>
      </p:sp>
      <p:sp>
        <p:nvSpPr>
          <p:cNvPr id="28" name="Rectangle 27"/>
          <p:cNvSpPr/>
          <p:nvPr/>
        </p:nvSpPr>
        <p:spPr>
          <a:xfrm>
            <a:off x="96917" y="2907573"/>
            <a:ext cx="8807287" cy="1323439"/>
          </a:xfrm>
          <a:prstGeom prst="rect">
            <a:avLst/>
          </a:prstGeom>
        </p:spPr>
        <p:txBody>
          <a:bodyPr wrap="square">
            <a:spAutoFit/>
          </a:bodyPr>
          <a:lstStyle/>
          <a:p>
            <a:r>
              <a:rPr lang="en-US" sz="1600" dirty="0">
                <a:latin typeface="+mj-lt"/>
              </a:rPr>
              <a:t>U.S. Country 99.5 is New London County’s newest music station playing Hot Country. The Hot Country format has mass appeal with audiences ranging from 18-54 years of age. U.S. Country 99.5 provides music, entertainment, and news with an upbeat “Hot, Fresh and Fun” presentation! We are consistently conducting music studies to make sure we are playing the music that our listeners want to hear. Grow your business today with New London County’s “Hot Country”, U.S. Country 99.5</a:t>
            </a:r>
          </a:p>
        </p:txBody>
      </p:sp>
      <p:sp>
        <p:nvSpPr>
          <p:cNvPr id="29" name="Rectangle 28"/>
          <p:cNvSpPr/>
          <p:nvPr/>
        </p:nvSpPr>
        <p:spPr>
          <a:xfrm>
            <a:off x="3247564" y="2568451"/>
            <a:ext cx="1531188" cy="369332"/>
          </a:xfrm>
          <a:prstGeom prst="rect">
            <a:avLst/>
          </a:prstGeom>
        </p:spPr>
        <p:txBody>
          <a:bodyPr wrap="none">
            <a:spAutoFit/>
          </a:bodyPr>
          <a:lstStyle/>
          <a:p>
            <a:r>
              <a:rPr lang="en-US" b="1" i="1" u="sng" dirty="0">
                <a:solidFill>
                  <a:schemeClr val="tx2">
                    <a:lumMod val="75000"/>
                  </a:schemeClr>
                </a:solidFill>
                <a:latin typeface="Tahoma" pitchFamily="34" charset="0"/>
                <a:cs typeface="Tahoma" pitchFamily="34" charset="0"/>
              </a:rPr>
              <a:t>The Station</a:t>
            </a:r>
            <a:endParaRPr lang="en-US" dirty="0">
              <a:solidFill>
                <a:schemeClr val="tx2">
                  <a:lumMod val="75000"/>
                </a:schemeClr>
              </a:solidFill>
            </a:endParaRPr>
          </a:p>
        </p:txBody>
      </p:sp>
      <p:pic>
        <p:nvPicPr>
          <p:cNvPr id="30" name="Picture 29" descr="US99.5_final.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16216" y="337872"/>
            <a:ext cx="2016224" cy="20162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99.5_final.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548680"/>
            <a:ext cx="1944216" cy="1944216"/>
          </a:xfrm>
          <a:prstGeom prst="rect">
            <a:avLst/>
          </a:prstGeom>
        </p:spPr>
      </p:pic>
      <p:sp>
        <p:nvSpPr>
          <p:cNvPr id="3" name="Rectangle 2"/>
          <p:cNvSpPr/>
          <p:nvPr/>
        </p:nvSpPr>
        <p:spPr>
          <a:xfrm>
            <a:off x="18773" y="3663204"/>
            <a:ext cx="8928992" cy="3139321"/>
          </a:xfrm>
          <a:prstGeom prst="rect">
            <a:avLst/>
          </a:prstGeom>
        </p:spPr>
        <p:txBody>
          <a:bodyPr wrap="square">
            <a:spAutoFit/>
          </a:bodyPr>
          <a:lstStyle/>
          <a:p>
            <a:pPr algn="l"/>
            <a:r>
              <a:rPr lang="en-US" b="1" i="1" dirty="0"/>
              <a:t>The Bobby Bones Show</a:t>
            </a:r>
            <a:r>
              <a:rPr lang="en-US" dirty="0"/>
              <a:t> is an nationally syndicated weekday country radio morning show. The Bobby Bones Show originates from Nashville, Tennessee. The show launched nationwide on Country radio in February 2013 and reaches millions of listeners on nearly 100 stations, including markets such as Washington, D.C., Boston, MA, Miami, FL and </a:t>
            </a:r>
            <a:r>
              <a:rPr lang="en-US"/>
              <a:t>here in New </a:t>
            </a:r>
            <a:r>
              <a:rPr lang="en-US" dirty="0"/>
              <a:t>London, CT. The Bobby Bones Show is an upbeat morning show featuring guests like Carrie Underwood, Keith Urban and other country and Hollywood Stars while playing today’s best country and featuring local weather, news and traffic.</a:t>
            </a:r>
          </a:p>
          <a:p>
            <a:pPr algn="l"/>
            <a:endParaRPr lang="en-US" dirty="0"/>
          </a:p>
          <a:p>
            <a:pPr algn="l"/>
            <a:r>
              <a:rPr lang="en-US" dirty="0">
                <a:solidFill>
                  <a:schemeClr val="tx2"/>
                </a:solidFill>
              </a:rPr>
              <a:t>10am-2pm:</a:t>
            </a:r>
            <a:r>
              <a:rPr lang="en-US" b="1" dirty="0">
                <a:solidFill>
                  <a:schemeClr val="tx2"/>
                </a:solidFill>
              </a:rPr>
              <a:t> </a:t>
            </a:r>
            <a:r>
              <a:rPr lang="en-US" b="1" dirty="0">
                <a:solidFill>
                  <a:srgbClr val="C00000"/>
                </a:solidFill>
              </a:rPr>
              <a:t>Wendy Young</a:t>
            </a:r>
          </a:p>
          <a:p>
            <a:pPr algn="l"/>
            <a:r>
              <a:rPr lang="en-US" dirty="0">
                <a:solidFill>
                  <a:schemeClr val="tx2"/>
                </a:solidFill>
              </a:rPr>
              <a:t>2pm-7pm:</a:t>
            </a:r>
            <a:r>
              <a:rPr lang="en-US" b="1" dirty="0">
                <a:solidFill>
                  <a:schemeClr val="tx2"/>
                </a:solidFill>
              </a:rPr>
              <a:t>   </a:t>
            </a:r>
            <a:r>
              <a:rPr lang="en-US" b="1" dirty="0">
                <a:solidFill>
                  <a:srgbClr val="C00000"/>
                </a:solidFill>
              </a:rPr>
              <a:t>Brooke Preston</a:t>
            </a:r>
          </a:p>
          <a:p>
            <a:pPr algn="l"/>
            <a:r>
              <a:rPr lang="en-US" dirty="0">
                <a:solidFill>
                  <a:schemeClr val="tx2"/>
                </a:solidFill>
              </a:rPr>
              <a:t>7pm-12m:   </a:t>
            </a:r>
            <a:r>
              <a:rPr lang="en-US" b="1" dirty="0">
                <a:solidFill>
                  <a:srgbClr val="C00000"/>
                </a:solidFill>
              </a:rPr>
              <a:t>The Lia Show</a:t>
            </a:r>
          </a:p>
        </p:txBody>
      </p:sp>
      <p:pic>
        <p:nvPicPr>
          <p:cNvPr id="2" name="Picture 1"/>
          <p:cNvPicPr>
            <a:picLocks noChangeAspect="1"/>
          </p:cNvPicPr>
          <p:nvPr/>
        </p:nvPicPr>
        <p:blipFill>
          <a:blip r:embed="rId3"/>
          <a:stretch>
            <a:fillRect/>
          </a:stretch>
        </p:blipFill>
        <p:spPr>
          <a:xfrm>
            <a:off x="116889" y="337297"/>
            <a:ext cx="2743452" cy="2743452"/>
          </a:xfrm>
          <a:prstGeom prst="rect">
            <a:avLst/>
          </a:prstGeom>
        </p:spPr>
      </p:pic>
      <p:pic>
        <p:nvPicPr>
          <p:cNvPr id="7" name="Picture 6"/>
          <p:cNvPicPr>
            <a:picLocks noChangeAspect="1"/>
          </p:cNvPicPr>
          <p:nvPr/>
        </p:nvPicPr>
        <p:blipFill>
          <a:blip r:embed="rId4"/>
          <a:stretch>
            <a:fillRect/>
          </a:stretch>
        </p:blipFill>
        <p:spPr>
          <a:xfrm>
            <a:off x="3059832" y="336948"/>
            <a:ext cx="3616933" cy="3219070"/>
          </a:xfrm>
          <a:prstGeom prst="rect">
            <a:avLst/>
          </a:prstGeom>
        </p:spPr>
      </p:pic>
      <p:sp>
        <p:nvSpPr>
          <p:cNvPr id="5" name="TextBox 4">
            <a:extLst>
              <a:ext uri="{FF2B5EF4-FFF2-40B4-BE49-F238E27FC236}">
                <a16:creationId xmlns:a16="http://schemas.microsoft.com/office/drawing/2014/main" xmlns="" id="{66E96D1C-1EFA-AA47-9027-4D4C96E9F4F6}"/>
              </a:ext>
            </a:extLst>
          </p:cNvPr>
          <p:cNvSpPr txBox="1"/>
          <p:nvPr/>
        </p:nvSpPr>
        <p:spPr>
          <a:xfrm>
            <a:off x="147" y="3333861"/>
            <a:ext cx="3135730" cy="369332"/>
          </a:xfrm>
          <a:prstGeom prst="rect">
            <a:avLst/>
          </a:prstGeom>
          <a:noFill/>
        </p:spPr>
        <p:txBody>
          <a:bodyPr wrap="none" rtlCol="0">
            <a:spAutoFit/>
          </a:bodyPr>
          <a:lstStyle/>
          <a:p>
            <a:r>
              <a:rPr lang="en-US" dirty="0">
                <a:solidFill>
                  <a:schemeClr val="tx2"/>
                </a:solidFill>
              </a:rPr>
              <a:t>6am-10am: </a:t>
            </a:r>
            <a:r>
              <a:rPr lang="en-US" b="1" dirty="0">
                <a:solidFill>
                  <a:srgbClr val="C00000"/>
                </a:solidFill>
              </a:rPr>
              <a:t>Bobby Bones Show</a:t>
            </a:r>
          </a:p>
        </p:txBody>
      </p:sp>
    </p:spTree>
    <p:extLst>
      <p:ext uri="{BB962C8B-B14F-4D97-AF65-F5344CB8AC3E}">
        <p14:creationId xmlns:p14="http://schemas.microsoft.com/office/powerpoint/2010/main" val="1528839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5339" t="10371" b="13546"/>
          <a:stretch/>
        </p:blipFill>
        <p:spPr bwMode="auto">
          <a:xfrm>
            <a:off x="2952811" y="1844824"/>
            <a:ext cx="4968551" cy="4621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3"/>
          <a:srcRect/>
          <a:stretch>
            <a:fillRect/>
          </a:stretch>
        </p:blipFill>
        <p:spPr bwMode="auto">
          <a:xfrm>
            <a:off x="5220072" y="4317684"/>
            <a:ext cx="276225" cy="365125"/>
          </a:xfrm>
          <a:prstGeom prst="rect">
            <a:avLst/>
          </a:prstGeom>
          <a:noFill/>
          <a:ln w="9525">
            <a:solidFill>
              <a:srgbClr val="FF0000"/>
            </a:solidFill>
            <a:miter lim="800000"/>
            <a:headEnd/>
            <a:tailEnd/>
          </a:ln>
        </p:spPr>
      </p:pic>
      <p:sp>
        <p:nvSpPr>
          <p:cNvPr id="19" name="Rectangle 18"/>
          <p:cNvSpPr/>
          <p:nvPr/>
        </p:nvSpPr>
        <p:spPr>
          <a:xfrm>
            <a:off x="2524199" y="188640"/>
            <a:ext cx="5760640" cy="1477328"/>
          </a:xfrm>
          <a:prstGeom prst="rect">
            <a:avLst/>
          </a:prstGeom>
          <a:solidFill>
            <a:schemeClr val="tx2">
              <a:lumMod val="50000"/>
            </a:schemeClr>
          </a:solidFill>
          <a:ln>
            <a:solidFill>
              <a:schemeClr val="bg1"/>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ea typeface="+mn-ea"/>
                <a:cs typeface="+mn-cs"/>
              </a:rPr>
              <a:t>99.5 &amp; 106.5 HD2</a:t>
            </a:r>
          </a:p>
          <a:p>
            <a:pPr>
              <a:defRPr/>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ea typeface="+mn-ea"/>
                <a:cs typeface="+mn-cs"/>
              </a:rPr>
              <a:t>Coverage MAP</a:t>
            </a:r>
          </a:p>
          <a:p>
            <a:pPr>
              <a:defRPr/>
            </a:pP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ea typeface="+mn-ea"/>
                <a:cs typeface="+mn-cs"/>
              </a:rPr>
              <a:t>Broadcasting High Above The Sub Base!</a:t>
            </a:r>
          </a:p>
        </p:txBody>
      </p:sp>
      <p:sp>
        <p:nvSpPr>
          <p:cNvPr id="9" name="Oval 8"/>
          <p:cNvSpPr/>
          <p:nvPr/>
        </p:nvSpPr>
        <p:spPr>
          <a:xfrm rot="16200000">
            <a:off x="3747703" y="3461141"/>
            <a:ext cx="3096345" cy="2514671"/>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93273 h 950473"/>
              <a:gd name="connsiteX1" fmla="*/ 457200 w 914400"/>
              <a:gd name="connsiteY1" fmla="*/ 36073 h 950473"/>
              <a:gd name="connsiteX2" fmla="*/ 914400 w 914400"/>
              <a:gd name="connsiteY2" fmla="*/ 493273 h 950473"/>
              <a:gd name="connsiteX3" fmla="*/ 457200 w 914400"/>
              <a:gd name="connsiteY3" fmla="*/ 950473 h 950473"/>
              <a:gd name="connsiteX4" fmla="*/ 0 w 914400"/>
              <a:gd name="connsiteY4" fmla="*/ 493273 h 950473"/>
              <a:gd name="connsiteX0" fmla="*/ 248 w 914896"/>
              <a:gd name="connsiteY0" fmla="*/ 627261 h 1084461"/>
              <a:gd name="connsiteX1" fmla="*/ 457448 w 914896"/>
              <a:gd name="connsiteY1" fmla="*/ 170061 h 1084461"/>
              <a:gd name="connsiteX2" fmla="*/ 914648 w 914896"/>
              <a:gd name="connsiteY2" fmla="*/ 627261 h 1084461"/>
              <a:gd name="connsiteX3" fmla="*/ 457448 w 914896"/>
              <a:gd name="connsiteY3" fmla="*/ 1084461 h 1084461"/>
              <a:gd name="connsiteX4" fmla="*/ 248 w 914896"/>
              <a:gd name="connsiteY4" fmla="*/ 627261 h 1084461"/>
              <a:gd name="connsiteX0" fmla="*/ 0 w 1331650"/>
              <a:gd name="connsiteY0" fmla="*/ 86038 h 1259963"/>
              <a:gd name="connsiteX1" fmla="*/ 874450 w 1331650"/>
              <a:gd name="connsiteY1" fmla="*/ 321296 h 1259963"/>
              <a:gd name="connsiteX2" fmla="*/ 1331650 w 1331650"/>
              <a:gd name="connsiteY2" fmla="*/ 778496 h 1259963"/>
              <a:gd name="connsiteX3" fmla="*/ 874450 w 1331650"/>
              <a:gd name="connsiteY3" fmla="*/ 1235696 h 1259963"/>
              <a:gd name="connsiteX4" fmla="*/ 0 w 1331650"/>
              <a:gd name="connsiteY4" fmla="*/ 86038 h 1259963"/>
              <a:gd name="connsiteX0" fmla="*/ 3984 w 1383053"/>
              <a:gd name="connsiteY0" fmla="*/ 696407 h 1870332"/>
              <a:gd name="connsiteX1" fmla="*/ 1260174 w 1383053"/>
              <a:gd name="connsiteY1" fmla="*/ 17265 h 1870332"/>
              <a:gd name="connsiteX2" fmla="*/ 1335634 w 1383053"/>
              <a:gd name="connsiteY2" fmla="*/ 1388865 h 1870332"/>
              <a:gd name="connsiteX3" fmla="*/ 878434 w 1383053"/>
              <a:gd name="connsiteY3" fmla="*/ 1846065 h 1870332"/>
              <a:gd name="connsiteX4" fmla="*/ 3984 w 1383053"/>
              <a:gd name="connsiteY4" fmla="*/ 696407 h 1870332"/>
              <a:gd name="connsiteX0" fmla="*/ 2755 w 1819168"/>
              <a:gd name="connsiteY0" fmla="*/ 417539 h 1929101"/>
              <a:gd name="connsiteX1" fmla="*/ 1667318 w 1819168"/>
              <a:gd name="connsiteY1" fmla="*/ 57993 h 1929101"/>
              <a:gd name="connsiteX2" fmla="*/ 1742778 w 1819168"/>
              <a:gd name="connsiteY2" fmla="*/ 1429593 h 1929101"/>
              <a:gd name="connsiteX3" fmla="*/ 1285578 w 1819168"/>
              <a:gd name="connsiteY3" fmla="*/ 1886793 h 1929101"/>
              <a:gd name="connsiteX4" fmla="*/ 2755 w 1819168"/>
              <a:gd name="connsiteY4" fmla="*/ 417539 h 1929101"/>
              <a:gd name="connsiteX0" fmla="*/ 2648 w 1876155"/>
              <a:gd name="connsiteY0" fmla="*/ 363583 h 1950420"/>
              <a:gd name="connsiteX1" fmla="*/ 1720477 w 1876155"/>
              <a:gd name="connsiteY1" fmla="*/ 75058 h 1950420"/>
              <a:gd name="connsiteX2" fmla="*/ 1795937 w 1876155"/>
              <a:gd name="connsiteY2" fmla="*/ 1446658 h 1950420"/>
              <a:gd name="connsiteX3" fmla="*/ 1338737 w 1876155"/>
              <a:gd name="connsiteY3" fmla="*/ 1903858 h 1950420"/>
              <a:gd name="connsiteX4" fmla="*/ 2648 w 1876155"/>
              <a:gd name="connsiteY4" fmla="*/ 363583 h 1950420"/>
              <a:gd name="connsiteX0" fmla="*/ 48792 w 1922299"/>
              <a:gd name="connsiteY0" fmla="*/ 374706 h 2338090"/>
              <a:gd name="connsiteX1" fmla="*/ 1766621 w 1922299"/>
              <a:gd name="connsiteY1" fmla="*/ 86181 h 2338090"/>
              <a:gd name="connsiteX2" fmla="*/ 1842081 w 1922299"/>
              <a:gd name="connsiteY2" fmla="*/ 1457781 h 2338090"/>
              <a:gd name="connsiteX3" fmla="*/ 1384881 w 1922299"/>
              <a:gd name="connsiteY3" fmla="*/ 1914981 h 2338090"/>
              <a:gd name="connsiteX4" fmla="*/ 549640 w 1922299"/>
              <a:gd name="connsiteY4" fmla="*/ 2262691 h 2338090"/>
              <a:gd name="connsiteX5" fmla="*/ 48792 w 1922299"/>
              <a:gd name="connsiteY5" fmla="*/ 374706 h 2338090"/>
              <a:gd name="connsiteX0" fmla="*/ 1107771 w 2981278"/>
              <a:gd name="connsiteY0" fmla="*/ 405675 h 3086833"/>
              <a:gd name="connsiteX1" fmla="*/ 2825600 w 2981278"/>
              <a:gd name="connsiteY1" fmla="*/ 117150 h 3086833"/>
              <a:gd name="connsiteX2" fmla="*/ 2901060 w 2981278"/>
              <a:gd name="connsiteY2" fmla="*/ 1488750 h 3086833"/>
              <a:gd name="connsiteX3" fmla="*/ 2443860 w 2981278"/>
              <a:gd name="connsiteY3" fmla="*/ 1945950 h 3086833"/>
              <a:gd name="connsiteX4" fmla="*/ 37272 w 2981278"/>
              <a:gd name="connsiteY4" fmla="*/ 3048262 h 3086833"/>
              <a:gd name="connsiteX5" fmla="*/ 1107771 w 2981278"/>
              <a:gd name="connsiteY5" fmla="*/ 405675 h 3086833"/>
              <a:gd name="connsiteX0" fmla="*/ 1109164 w 3159636"/>
              <a:gd name="connsiteY0" fmla="*/ 863227 h 3544385"/>
              <a:gd name="connsiteX1" fmla="*/ 3057813 w 3159636"/>
              <a:gd name="connsiteY1" fmla="*/ 42042 h 3544385"/>
              <a:gd name="connsiteX2" fmla="*/ 2902453 w 3159636"/>
              <a:gd name="connsiteY2" fmla="*/ 1946302 h 3544385"/>
              <a:gd name="connsiteX3" fmla="*/ 2445253 w 3159636"/>
              <a:gd name="connsiteY3" fmla="*/ 2403502 h 3544385"/>
              <a:gd name="connsiteX4" fmla="*/ 38665 w 3159636"/>
              <a:gd name="connsiteY4" fmla="*/ 3505814 h 3544385"/>
              <a:gd name="connsiteX5" fmla="*/ 1109164 w 3159636"/>
              <a:gd name="connsiteY5" fmla="*/ 863227 h 3544385"/>
              <a:gd name="connsiteX0" fmla="*/ 1109164 w 4500433"/>
              <a:gd name="connsiteY0" fmla="*/ 911655 h 3589320"/>
              <a:gd name="connsiteX1" fmla="*/ 3057813 w 4500433"/>
              <a:gd name="connsiteY1" fmla="*/ 90470 h 3589320"/>
              <a:gd name="connsiteX2" fmla="*/ 4500433 w 4500433"/>
              <a:gd name="connsiteY2" fmla="*/ 2793720 h 3589320"/>
              <a:gd name="connsiteX3" fmla="*/ 2445253 w 4500433"/>
              <a:gd name="connsiteY3" fmla="*/ 2451930 h 3589320"/>
              <a:gd name="connsiteX4" fmla="*/ 38665 w 4500433"/>
              <a:gd name="connsiteY4" fmla="*/ 3554242 h 3589320"/>
              <a:gd name="connsiteX5" fmla="*/ 1109164 w 4500433"/>
              <a:gd name="connsiteY5" fmla="*/ 911655 h 3589320"/>
              <a:gd name="connsiteX0" fmla="*/ 1109164 w 4500433"/>
              <a:gd name="connsiteY0" fmla="*/ 911655 h 3685963"/>
              <a:gd name="connsiteX1" fmla="*/ 3057813 w 4500433"/>
              <a:gd name="connsiteY1" fmla="*/ 90470 h 3685963"/>
              <a:gd name="connsiteX2" fmla="*/ 4500433 w 4500433"/>
              <a:gd name="connsiteY2" fmla="*/ 2793720 h 3685963"/>
              <a:gd name="connsiteX3" fmla="*/ 2924647 w 4500433"/>
              <a:gd name="connsiteY3" fmla="*/ 3508372 h 3685963"/>
              <a:gd name="connsiteX4" fmla="*/ 38665 w 4500433"/>
              <a:gd name="connsiteY4" fmla="*/ 3554242 h 3685963"/>
              <a:gd name="connsiteX5" fmla="*/ 1109164 w 4500433"/>
              <a:gd name="connsiteY5" fmla="*/ 911655 h 3685963"/>
              <a:gd name="connsiteX0" fmla="*/ 1107261 w 4498530"/>
              <a:gd name="connsiteY0" fmla="*/ 1447290 h 4221598"/>
              <a:gd name="connsiteX1" fmla="*/ 2736314 w 4498530"/>
              <a:gd name="connsiteY1" fmla="*/ 57934 h 4221598"/>
              <a:gd name="connsiteX2" fmla="*/ 4498530 w 4498530"/>
              <a:gd name="connsiteY2" fmla="*/ 3329355 h 4221598"/>
              <a:gd name="connsiteX3" fmla="*/ 2922744 w 4498530"/>
              <a:gd name="connsiteY3" fmla="*/ 4044007 h 4221598"/>
              <a:gd name="connsiteX4" fmla="*/ 36762 w 4498530"/>
              <a:gd name="connsiteY4" fmla="*/ 4089877 h 4221598"/>
              <a:gd name="connsiteX5" fmla="*/ 1107261 w 4498530"/>
              <a:gd name="connsiteY5" fmla="*/ 1447290 h 4221598"/>
              <a:gd name="connsiteX0" fmla="*/ 1107261 w 4725104"/>
              <a:gd name="connsiteY0" fmla="*/ 1447290 h 4221598"/>
              <a:gd name="connsiteX1" fmla="*/ 2736314 w 4725104"/>
              <a:gd name="connsiteY1" fmla="*/ 57934 h 4221598"/>
              <a:gd name="connsiteX2" fmla="*/ 4498530 w 4725104"/>
              <a:gd name="connsiteY2" fmla="*/ 3329355 h 4221598"/>
              <a:gd name="connsiteX3" fmla="*/ 2922744 w 4725104"/>
              <a:gd name="connsiteY3" fmla="*/ 4044007 h 4221598"/>
              <a:gd name="connsiteX4" fmla="*/ 36762 w 4725104"/>
              <a:gd name="connsiteY4" fmla="*/ 4089877 h 4221598"/>
              <a:gd name="connsiteX5" fmla="*/ 1107261 w 4725104"/>
              <a:gd name="connsiteY5" fmla="*/ 1447290 h 4221598"/>
              <a:gd name="connsiteX0" fmla="*/ 145979 w 3763822"/>
              <a:gd name="connsiteY0" fmla="*/ 1447477 h 4241506"/>
              <a:gd name="connsiteX1" fmla="*/ 1775032 w 3763822"/>
              <a:gd name="connsiteY1" fmla="*/ 58121 h 4241506"/>
              <a:gd name="connsiteX2" fmla="*/ 3537248 w 3763822"/>
              <a:gd name="connsiteY2" fmla="*/ 3329542 h 4241506"/>
              <a:gd name="connsiteX3" fmla="*/ 1961462 w 3763822"/>
              <a:gd name="connsiteY3" fmla="*/ 4044194 h 4241506"/>
              <a:gd name="connsiteX4" fmla="*/ 229577 w 3763822"/>
              <a:gd name="connsiteY4" fmla="*/ 4116697 h 4241506"/>
              <a:gd name="connsiteX5" fmla="*/ 145979 w 3763822"/>
              <a:gd name="connsiteY5" fmla="*/ 1447477 h 4241506"/>
              <a:gd name="connsiteX0" fmla="*/ 109837 w 3727680"/>
              <a:gd name="connsiteY0" fmla="*/ 1446309 h 4130257"/>
              <a:gd name="connsiteX1" fmla="*/ 1738890 w 3727680"/>
              <a:gd name="connsiteY1" fmla="*/ 56953 h 4130257"/>
              <a:gd name="connsiteX2" fmla="*/ 3501106 w 3727680"/>
              <a:gd name="connsiteY2" fmla="*/ 3328374 h 4130257"/>
              <a:gd name="connsiteX3" fmla="*/ 1925320 w 3727680"/>
              <a:gd name="connsiteY3" fmla="*/ 4043026 h 4130257"/>
              <a:gd name="connsiteX4" fmla="*/ 291089 w 3727680"/>
              <a:gd name="connsiteY4" fmla="*/ 3946853 h 4130257"/>
              <a:gd name="connsiteX5" fmla="*/ 109837 w 3727680"/>
              <a:gd name="connsiteY5" fmla="*/ 1446309 h 4130257"/>
              <a:gd name="connsiteX0" fmla="*/ 87128 w 3704971"/>
              <a:gd name="connsiteY0" fmla="*/ 1445711 h 4090819"/>
              <a:gd name="connsiteX1" fmla="*/ 1716181 w 3704971"/>
              <a:gd name="connsiteY1" fmla="*/ 56355 h 4090819"/>
              <a:gd name="connsiteX2" fmla="*/ 3478397 w 3704971"/>
              <a:gd name="connsiteY2" fmla="*/ 3327776 h 4090819"/>
              <a:gd name="connsiteX3" fmla="*/ 1902611 w 3704971"/>
              <a:gd name="connsiteY3" fmla="*/ 4042428 h 4090819"/>
              <a:gd name="connsiteX4" fmla="*/ 348279 w 3704971"/>
              <a:gd name="connsiteY4" fmla="*/ 3857479 h 4090819"/>
              <a:gd name="connsiteX5" fmla="*/ 87128 w 3704971"/>
              <a:gd name="connsiteY5" fmla="*/ 1445711 h 4090819"/>
              <a:gd name="connsiteX0" fmla="*/ 919727 w 4537570"/>
              <a:gd name="connsiteY0" fmla="*/ 1445711 h 4090819"/>
              <a:gd name="connsiteX1" fmla="*/ 2548780 w 4537570"/>
              <a:gd name="connsiteY1" fmla="*/ 56355 h 4090819"/>
              <a:gd name="connsiteX2" fmla="*/ 4310996 w 4537570"/>
              <a:gd name="connsiteY2" fmla="*/ 3327776 h 4090819"/>
              <a:gd name="connsiteX3" fmla="*/ 2735210 w 4537570"/>
              <a:gd name="connsiteY3" fmla="*/ 4042428 h 4090819"/>
              <a:gd name="connsiteX4" fmla="*/ 1180878 w 4537570"/>
              <a:gd name="connsiteY4" fmla="*/ 3857479 h 4090819"/>
              <a:gd name="connsiteX5" fmla="*/ 919727 w 4537570"/>
              <a:gd name="connsiteY5" fmla="*/ 1445711 h 4090819"/>
              <a:gd name="connsiteX0" fmla="*/ 919727 w 4586628"/>
              <a:gd name="connsiteY0" fmla="*/ 1395051 h 4040159"/>
              <a:gd name="connsiteX1" fmla="*/ 2548780 w 4586628"/>
              <a:gd name="connsiteY1" fmla="*/ 5695 h 4040159"/>
              <a:gd name="connsiteX2" fmla="*/ 4310996 w 4586628"/>
              <a:gd name="connsiteY2" fmla="*/ 3277116 h 4040159"/>
              <a:gd name="connsiteX3" fmla="*/ 2735210 w 4586628"/>
              <a:gd name="connsiteY3" fmla="*/ 3991768 h 4040159"/>
              <a:gd name="connsiteX4" fmla="*/ 1180878 w 4586628"/>
              <a:gd name="connsiteY4" fmla="*/ 3806819 h 4040159"/>
              <a:gd name="connsiteX5" fmla="*/ 919727 w 4586628"/>
              <a:gd name="connsiteY5" fmla="*/ 1395051 h 4040159"/>
              <a:gd name="connsiteX0" fmla="*/ 1103367 w 4770268"/>
              <a:gd name="connsiteY0" fmla="*/ 1395305 h 4176111"/>
              <a:gd name="connsiteX1" fmla="*/ 2732420 w 4770268"/>
              <a:gd name="connsiteY1" fmla="*/ 5949 h 4176111"/>
              <a:gd name="connsiteX2" fmla="*/ 4494636 w 4770268"/>
              <a:gd name="connsiteY2" fmla="*/ 3277370 h 4176111"/>
              <a:gd name="connsiteX3" fmla="*/ 2918850 w 4770268"/>
              <a:gd name="connsiteY3" fmla="*/ 3992022 h 4176111"/>
              <a:gd name="connsiteX4" fmla="*/ 1115944 w 4770268"/>
              <a:gd name="connsiteY4" fmla="*/ 4046770 h 4176111"/>
              <a:gd name="connsiteX5" fmla="*/ 1103367 w 4770268"/>
              <a:gd name="connsiteY5" fmla="*/ 1395305 h 4176111"/>
              <a:gd name="connsiteX0" fmla="*/ 808632 w 4475533"/>
              <a:gd name="connsiteY0" fmla="*/ 1395305 h 4176111"/>
              <a:gd name="connsiteX1" fmla="*/ 2437685 w 4475533"/>
              <a:gd name="connsiteY1" fmla="*/ 5949 h 4176111"/>
              <a:gd name="connsiteX2" fmla="*/ 4199901 w 4475533"/>
              <a:gd name="connsiteY2" fmla="*/ 3277370 h 4176111"/>
              <a:gd name="connsiteX3" fmla="*/ 2624115 w 4475533"/>
              <a:gd name="connsiteY3" fmla="*/ 3992022 h 4176111"/>
              <a:gd name="connsiteX4" fmla="*/ 821209 w 4475533"/>
              <a:gd name="connsiteY4" fmla="*/ 4046770 h 4176111"/>
              <a:gd name="connsiteX5" fmla="*/ 808632 w 4475533"/>
              <a:gd name="connsiteY5" fmla="*/ 1395305 h 4176111"/>
              <a:gd name="connsiteX0" fmla="*/ 808632 w 4493256"/>
              <a:gd name="connsiteY0" fmla="*/ 1427816 h 4208622"/>
              <a:gd name="connsiteX1" fmla="*/ 2437685 w 4493256"/>
              <a:gd name="connsiteY1" fmla="*/ 38460 h 4208622"/>
              <a:gd name="connsiteX2" fmla="*/ 4199901 w 4493256"/>
              <a:gd name="connsiteY2" fmla="*/ 3309881 h 4208622"/>
              <a:gd name="connsiteX3" fmla="*/ 2624115 w 4493256"/>
              <a:gd name="connsiteY3" fmla="*/ 4024533 h 4208622"/>
              <a:gd name="connsiteX4" fmla="*/ 821209 w 4493256"/>
              <a:gd name="connsiteY4" fmla="*/ 4079281 h 4208622"/>
              <a:gd name="connsiteX5" fmla="*/ 808632 w 4493256"/>
              <a:gd name="connsiteY5" fmla="*/ 1427816 h 4208622"/>
              <a:gd name="connsiteX0" fmla="*/ 808632 w 4690775"/>
              <a:gd name="connsiteY0" fmla="*/ 1423787 h 4204593"/>
              <a:gd name="connsiteX1" fmla="*/ 2437685 w 4690775"/>
              <a:gd name="connsiteY1" fmla="*/ 34431 h 4204593"/>
              <a:gd name="connsiteX2" fmla="*/ 4199901 w 4690775"/>
              <a:gd name="connsiteY2" fmla="*/ 3305852 h 4204593"/>
              <a:gd name="connsiteX3" fmla="*/ 2624115 w 4690775"/>
              <a:gd name="connsiteY3" fmla="*/ 4020504 h 4204593"/>
              <a:gd name="connsiteX4" fmla="*/ 821209 w 4690775"/>
              <a:gd name="connsiteY4" fmla="*/ 4075252 h 4204593"/>
              <a:gd name="connsiteX5" fmla="*/ 808632 w 4690775"/>
              <a:gd name="connsiteY5" fmla="*/ 1423787 h 4204593"/>
              <a:gd name="connsiteX0" fmla="*/ 626477 w 4519365"/>
              <a:gd name="connsiteY0" fmla="*/ 1382903 h 4235115"/>
              <a:gd name="connsiteX1" fmla="*/ 2527134 w 4519365"/>
              <a:gd name="connsiteY1" fmla="*/ 64953 h 4235115"/>
              <a:gd name="connsiteX2" fmla="*/ 4289350 w 4519365"/>
              <a:gd name="connsiteY2" fmla="*/ 3336374 h 4235115"/>
              <a:gd name="connsiteX3" fmla="*/ 2713564 w 4519365"/>
              <a:gd name="connsiteY3" fmla="*/ 4051026 h 4235115"/>
              <a:gd name="connsiteX4" fmla="*/ 910658 w 4519365"/>
              <a:gd name="connsiteY4" fmla="*/ 4105774 h 4235115"/>
              <a:gd name="connsiteX5" fmla="*/ 626477 w 4519365"/>
              <a:gd name="connsiteY5" fmla="*/ 1382903 h 4235115"/>
              <a:gd name="connsiteX0" fmla="*/ 716533 w 4609421"/>
              <a:gd name="connsiteY0" fmla="*/ 1378548 h 4230760"/>
              <a:gd name="connsiteX1" fmla="*/ 2617190 w 4609421"/>
              <a:gd name="connsiteY1" fmla="*/ 60598 h 4230760"/>
              <a:gd name="connsiteX2" fmla="*/ 4379406 w 4609421"/>
              <a:gd name="connsiteY2" fmla="*/ 3332019 h 4230760"/>
              <a:gd name="connsiteX3" fmla="*/ 2803620 w 4609421"/>
              <a:gd name="connsiteY3" fmla="*/ 4046671 h 4230760"/>
              <a:gd name="connsiteX4" fmla="*/ 1000714 w 4609421"/>
              <a:gd name="connsiteY4" fmla="*/ 4101419 h 4230760"/>
              <a:gd name="connsiteX5" fmla="*/ 716533 w 4609421"/>
              <a:gd name="connsiteY5" fmla="*/ 1378548 h 4230760"/>
              <a:gd name="connsiteX0" fmla="*/ 716533 w 4624662"/>
              <a:gd name="connsiteY0" fmla="*/ 1320148 h 4172360"/>
              <a:gd name="connsiteX1" fmla="*/ 2617190 w 4624662"/>
              <a:gd name="connsiteY1" fmla="*/ 2198 h 4172360"/>
              <a:gd name="connsiteX2" fmla="*/ 4379406 w 4624662"/>
              <a:gd name="connsiteY2" fmla="*/ 3273619 h 4172360"/>
              <a:gd name="connsiteX3" fmla="*/ 2803620 w 4624662"/>
              <a:gd name="connsiteY3" fmla="*/ 3988271 h 4172360"/>
              <a:gd name="connsiteX4" fmla="*/ 1000714 w 4624662"/>
              <a:gd name="connsiteY4" fmla="*/ 4043019 h 4172360"/>
              <a:gd name="connsiteX5" fmla="*/ 716533 w 4624662"/>
              <a:gd name="connsiteY5" fmla="*/ 1320148 h 4172360"/>
              <a:gd name="connsiteX0" fmla="*/ 663772 w 4571901"/>
              <a:gd name="connsiteY0" fmla="*/ 1320148 h 4172360"/>
              <a:gd name="connsiteX1" fmla="*/ 2564429 w 4571901"/>
              <a:gd name="connsiteY1" fmla="*/ 2198 h 4172360"/>
              <a:gd name="connsiteX2" fmla="*/ 4326645 w 4571901"/>
              <a:gd name="connsiteY2" fmla="*/ 3273619 h 4172360"/>
              <a:gd name="connsiteX3" fmla="*/ 2750859 w 4571901"/>
              <a:gd name="connsiteY3" fmla="*/ 3988271 h 4172360"/>
              <a:gd name="connsiteX4" fmla="*/ 947953 w 4571901"/>
              <a:gd name="connsiteY4" fmla="*/ 4043019 h 4172360"/>
              <a:gd name="connsiteX5" fmla="*/ 663772 w 4571901"/>
              <a:gd name="connsiteY5" fmla="*/ 1320148 h 4172360"/>
              <a:gd name="connsiteX0" fmla="*/ 608052 w 4516181"/>
              <a:gd name="connsiteY0" fmla="*/ 1320148 h 4172360"/>
              <a:gd name="connsiteX1" fmla="*/ 2508709 w 4516181"/>
              <a:gd name="connsiteY1" fmla="*/ 2198 h 4172360"/>
              <a:gd name="connsiteX2" fmla="*/ 4270925 w 4516181"/>
              <a:gd name="connsiteY2" fmla="*/ 3273619 h 4172360"/>
              <a:gd name="connsiteX3" fmla="*/ 2695139 w 4516181"/>
              <a:gd name="connsiteY3" fmla="*/ 3988271 h 4172360"/>
              <a:gd name="connsiteX4" fmla="*/ 892233 w 4516181"/>
              <a:gd name="connsiteY4" fmla="*/ 4043019 h 4172360"/>
              <a:gd name="connsiteX5" fmla="*/ 608052 w 4516181"/>
              <a:gd name="connsiteY5" fmla="*/ 1320148 h 4172360"/>
              <a:gd name="connsiteX0" fmla="*/ 508693 w 4416822"/>
              <a:gd name="connsiteY0" fmla="*/ 1320148 h 4073360"/>
              <a:gd name="connsiteX1" fmla="*/ 2409350 w 4416822"/>
              <a:gd name="connsiteY1" fmla="*/ 2198 h 4073360"/>
              <a:gd name="connsiteX2" fmla="*/ 4171566 w 4416822"/>
              <a:gd name="connsiteY2" fmla="*/ 3273619 h 4073360"/>
              <a:gd name="connsiteX3" fmla="*/ 2595780 w 4416822"/>
              <a:gd name="connsiteY3" fmla="*/ 3988271 h 4073360"/>
              <a:gd name="connsiteX4" fmla="*/ 969368 w 4416822"/>
              <a:gd name="connsiteY4" fmla="*/ 3862130 h 4073360"/>
              <a:gd name="connsiteX5" fmla="*/ 508693 w 4416822"/>
              <a:gd name="connsiteY5" fmla="*/ 1320148 h 40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6822" h="4073360">
                <a:moveTo>
                  <a:pt x="508693" y="1320148"/>
                </a:moveTo>
                <a:cubicBezTo>
                  <a:pt x="748690" y="676826"/>
                  <a:pt x="1611995" y="54845"/>
                  <a:pt x="2409350" y="2198"/>
                </a:cubicBezTo>
                <a:cubicBezTo>
                  <a:pt x="3206705" y="-50449"/>
                  <a:pt x="5085966" y="837207"/>
                  <a:pt x="4171566" y="3273619"/>
                </a:cubicBezTo>
                <a:cubicBezTo>
                  <a:pt x="4171566" y="3526124"/>
                  <a:pt x="3158895" y="3860038"/>
                  <a:pt x="2595780" y="3988271"/>
                </a:cubicBezTo>
                <a:cubicBezTo>
                  <a:pt x="2032665" y="4116504"/>
                  <a:pt x="1192050" y="4118843"/>
                  <a:pt x="969368" y="3862130"/>
                </a:cubicBezTo>
                <a:cubicBezTo>
                  <a:pt x="-727006" y="2566731"/>
                  <a:pt x="268696" y="1963470"/>
                  <a:pt x="508693" y="1320148"/>
                </a:cubicBezTo>
                <a:close/>
              </a:path>
            </a:pathLst>
          </a:custGeom>
          <a:noFill/>
          <a:ln w="190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US99.5_final.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5" y="1668878"/>
            <a:ext cx="1904951" cy="1904951"/>
          </a:xfrm>
          <a:prstGeom prst="rect">
            <a:avLst/>
          </a:prstGeom>
        </p:spPr>
      </p:pic>
      <p:sp>
        <p:nvSpPr>
          <p:cNvPr id="10" name="Oval 8"/>
          <p:cNvSpPr/>
          <p:nvPr/>
        </p:nvSpPr>
        <p:spPr>
          <a:xfrm>
            <a:off x="2771800" y="1844824"/>
            <a:ext cx="5149562" cy="462137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93273 h 950473"/>
              <a:gd name="connsiteX1" fmla="*/ 457200 w 914400"/>
              <a:gd name="connsiteY1" fmla="*/ 36073 h 950473"/>
              <a:gd name="connsiteX2" fmla="*/ 914400 w 914400"/>
              <a:gd name="connsiteY2" fmla="*/ 493273 h 950473"/>
              <a:gd name="connsiteX3" fmla="*/ 457200 w 914400"/>
              <a:gd name="connsiteY3" fmla="*/ 950473 h 950473"/>
              <a:gd name="connsiteX4" fmla="*/ 0 w 914400"/>
              <a:gd name="connsiteY4" fmla="*/ 493273 h 950473"/>
              <a:gd name="connsiteX0" fmla="*/ 248 w 914896"/>
              <a:gd name="connsiteY0" fmla="*/ 627261 h 1084461"/>
              <a:gd name="connsiteX1" fmla="*/ 457448 w 914896"/>
              <a:gd name="connsiteY1" fmla="*/ 170061 h 1084461"/>
              <a:gd name="connsiteX2" fmla="*/ 914648 w 914896"/>
              <a:gd name="connsiteY2" fmla="*/ 627261 h 1084461"/>
              <a:gd name="connsiteX3" fmla="*/ 457448 w 914896"/>
              <a:gd name="connsiteY3" fmla="*/ 1084461 h 1084461"/>
              <a:gd name="connsiteX4" fmla="*/ 248 w 914896"/>
              <a:gd name="connsiteY4" fmla="*/ 627261 h 1084461"/>
              <a:gd name="connsiteX0" fmla="*/ 0 w 1331650"/>
              <a:gd name="connsiteY0" fmla="*/ 86038 h 1259963"/>
              <a:gd name="connsiteX1" fmla="*/ 874450 w 1331650"/>
              <a:gd name="connsiteY1" fmla="*/ 321296 h 1259963"/>
              <a:gd name="connsiteX2" fmla="*/ 1331650 w 1331650"/>
              <a:gd name="connsiteY2" fmla="*/ 778496 h 1259963"/>
              <a:gd name="connsiteX3" fmla="*/ 874450 w 1331650"/>
              <a:gd name="connsiteY3" fmla="*/ 1235696 h 1259963"/>
              <a:gd name="connsiteX4" fmla="*/ 0 w 1331650"/>
              <a:gd name="connsiteY4" fmla="*/ 86038 h 1259963"/>
              <a:gd name="connsiteX0" fmla="*/ 3984 w 1383053"/>
              <a:gd name="connsiteY0" fmla="*/ 696407 h 1870332"/>
              <a:gd name="connsiteX1" fmla="*/ 1260174 w 1383053"/>
              <a:gd name="connsiteY1" fmla="*/ 17265 h 1870332"/>
              <a:gd name="connsiteX2" fmla="*/ 1335634 w 1383053"/>
              <a:gd name="connsiteY2" fmla="*/ 1388865 h 1870332"/>
              <a:gd name="connsiteX3" fmla="*/ 878434 w 1383053"/>
              <a:gd name="connsiteY3" fmla="*/ 1846065 h 1870332"/>
              <a:gd name="connsiteX4" fmla="*/ 3984 w 1383053"/>
              <a:gd name="connsiteY4" fmla="*/ 696407 h 1870332"/>
              <a:gd name="connsiteX0" fmla="*/ 2755 w 1819168"/>
              <a:gd name="connsiteY0" fmla="*/ 417539 h 1929101"/>
              <a:gd name="connsiteX1" fmla="*/ 1667318 w 1819168"/>
              <a:gd name="connsiteY1" fmla="*/ 57993 h 1929101"/>
              <a:gd name="connsiteX2" fmla="*/ 1742778 w 1819168"/>
              <a:gd name="connsiteY2" fmla="*/ 1429593 h 1929101"/>
              <a:gd name="connsiteX3" fmla="*/ 1285578 w 1819168"/>
              <a:gd name="connsiteY3" fmla="*/ 1886793 h 1929101"/>
              <a:gd name="connsiteX4" fmla="*/ 2755 w 1819168"/>
              <a:gd name="connsiteY4" fmla="*/ 417539 h 1929101"/>
              <a:gd name="connsiteX0" fmla="*/ 2648 w 1876155"/>
              <a:gd name="connsiteY0" fmla="*/ 363583 h 1950420"/>
              <a:gd name="connsiteX1" fmla="*/ 1720477 w 1876155"/>
              <a:gd name="connsiteY1" fmla="*/ 75058 h 1950420"/>
              <a:gd name="connsiteX2" fmla="*/ 1795937 w 1876155"/>
              <a:gd name="connsiteY2" fmla="*/ 1446658 h 1950420"/>
              <a:gd name="connsiteX3" fmla="*/ 1338737 w 1876155"/>
              <a:gd name="connsiteY3" fmla="*/ 1903858 h 1950420"/>
              <a:gd name="connsiteX4" fmla="*/ 2648 w 1876155"/>
              <a:gd name="connsiteY4" fmla="*/ 363583 h 1950420"/>
              <a:gd name="connsiteX0" fmla="*/ 48792 w 1922299"/>
              <a:gd name="connsiteY0" fmla="*/ 374706 h 2338090"/>
              <a:gd name="connsiteX1" fmla="*/ 1766621 w 1922299"/>
              <a:gd name="connsiteY1" fmla="*/ 86181 h 2338090"/>
              <a:gd name="connsiteX2" fmla="*/ 1842081 w 1922299"/>
              <a:gd name="connsiteY2" fmla="*/ 1457781 h 2338090"/>
              <a:gd name="connsiteX3" fmla="*/ 1384881 w 1922299"/>
              <a:gd name="connsiteY3" fmla="*/ 1914981 h 2338090"/>
              <a:gd name="connsiteX4" fmla="*/ 549640 w 1922299"/>
              <a:gd name="connsiteY4" fmla="*/ 2262691 h 2338090"/>
              <a:gd name="connsiteX5" fmla="*/ 48792 w 1922299"/>
              <a:gd name="connsiteY5" fmla="*/ 374706 h 2338090"/>
              <a:gd name="connsiteX0" fmla="*/ 1107771 w 2981278"/>
              <a:gd name="connsiteY0" fmla="*/ 405675 h 3086833"/>
              <a:gd name="connsiteX1" fmla="*/ 2825600 w 2981278"/>
              <a:gd name="connsiteY1" fmla="*/ 117150 h 3086833"/>
              <a:gd name="connsiteX2" fmla="*/ 2901060 w 2981278"/>
              <a:gd name="connsiteY2" fmla="*/ 1488750 h 3086833"/>
              <a:gd name="connsiteX3" fmla="*/ 2443860 w 2981278"/>
              <a:gd name="connsiteY3" fmla="*/ 1945950 h 3086833"/>
              <a:gd name="connsiteX4" fmla="*/ 37272 w 2981278"/>
              <a:gd name="connsiteY4" fmla="*/ 3048262 h 3086833"/>
              <a:gd name="connsiteX5" fmla="*/ 1107771 w 2981278"/>
              <a:gd name="connsiteY5" fmla="*/ 405675 h 3086833"/>
              <a:gd name="connsiteX0" fmla="*/ 1109164 w 3159636"/>
              <a:gd name="connsiteY0" fmla="*/ 863227 h 3544385"/>
              <a:gd name="connsiteX1" fmla="*/ 3057813 w 3159636"/>
              <a:gd name="connsiteY1" fmla="*/ 42042 h 3544385"/>
              <a:gd name="connsiteX2" fmla="*/ 2902453 w 3159636"/>
              <a:gd name="connsiteY2" fmla="*/ 1946302 h 3544385"/>
              <a:gd name="connsiteX3" fmla="*/ 2445253 w 3159636"/>
              <a:gd name="connsiteY3" fmla="*/ 2403502 h 3544385"/>
              <a:gd name="connsiteX4" fmla="*/ 38665 w 3159636"/>
              <a:gd name="connsiteY4" fmla="*/ 3505814 h 3544385"/>
              <a:gd name="connsiteX5" fmla="*/ 1109164 w 3159636"/>
              <a:gd name="connsiteY5" fmla="*/ 863227 h 3544385"/>
              <a:gd name="connsiteX0" fmla="*/ 1109164 w 4500433"/>
              <a:gd name="connsiteY0" fmla="*/ 911655 h 3589320"/>
              <a:gd name="connsiteX1" fmla="*/ 3057813 w 4500433"/>
              <a:gd name="connsiteY1" fmla="*/ 90470 h 3589320"/>
              <a:gd name="connsiteX2" fmla="*/ 4500433 w 4500433"/>
              <a:gd name="connsiteY2" fmla="*/ 2793720 h 3589320"/>
              <a:gd name="connsiteX3" fmla="*/ 2445253 w 4500433"/>
              <a:gd name="connsiteY3" fmla="*/ 2451930 h 3589320"/>
              <a:gd name="connsiteX4" fmla="*/ 38665 w 4500433"/>
              <a:gd name="connsiteY4" fmla="*/ 3554242 h 3589320"/>
              <a:gd name="connsiteX5" fmla="*/ 1109164 w 4500433"/>
              <a:gd name="connsiteY5" fmla="*/ 911655 h 3589320"/>
              <a:gd name="connsiteX0" fmla="*/ 1109164 w 4500433"/>
              <a:gd name="connsiteY0" fmla="*/ 911655 h 3685963"/>
              <a:gd name="connsiteX1" fmla="*/ 3057813 w 4500433"/>
              <a:gd name="connsiteY1" fmla="*/ 90470 h 3685963"/>
              <a:gd name="connsiteX2" fmla="*/ 4500433 w 4500433"/>
              <a:gd name="connsiteY2" fmla="*/ 2793720 h 3685963"/>
              <a:gd name="connsiteX3" fmla="*/ 2924647 w 4500433"/>
              <a:gd name="connsiteY3" fmla="*/ 3508372 h 3685963"/>
              <a:gd name="connsiteX4" fmla="*/ 38665 w 4500433"/>
              <a:gd name="connsiteY4" fmla="*/ 3554242 h 3685963"/>
              <a:gd name="connsiteX5" fmla="*/ 1109164 w 4500433"/>
              <a:gd name="connsiteY5" fmla="*/ 911655 h 3685963"/>
              <a:gd name="connsiteX0" fmla="*/ 1107261 w 4498530"/>
              <a:gd name="connsiteY0" fmla="*/ 1447290 h 4221598"/>
              <a:gd name="connsiteX1" fmla="*/ 2736314 w 4498530"/>
              <a:gd name="connsiteY1" fmla="*/ 57934 h 4221598"/>
              <a:gd name="connsiteX2" fmla="*/ 4498530 w 4498530"/>
              <a:gd name="connsiteY2" fmla="*/ 3329355 h 4221598"/>
              <a:gd name="connsiteX3" fmla="*/ 2922744 w 4498530"/>
              <a:gd name="connsiteY3" fmla="*/ 4044007 h 4221598"/>
              <a:gd name="connsiteX4" fmla="*/ 36762 w 4498530"/>
              <a:gd name="connsiteY4" fmla="*/ 4089877 h 4221598"/>
              <a:gd name="connsiteX5" fmla="*/ 1107261 w 4498530"/>
              <a:gd name="connsiteY5" fmla="*/ 1447290 h 4221598"/>
              <a:gd name="connsiteX0" fmla="*/ 1107261 w 4725104"/>
              <a:gd name="connsiteY0" fmla="*/ 1447290 h 4221598"/>
              <a:gd name="connsiteX1" fmla="*/ 2736314 w 4725104"/>
              <a:gd name="connsiteY1" fmla="*/ 57934 h 4221598"/>
              <a:gd name="connsiteX2" fmla="*/ 4498530 w 4725104"/>
              <a:gd name="connsiteY2" fmla="*/ 3329355 h 4221598"/>
              <a:gd name="connsiteX3" fmla="*/ 2922744 w 4725104"/>
              <a:gd name="connsiteY3" fmla="*/ 4044007 h 4221598"/>
              <a:gd name="connsiteX4" fmla="*/ 36762 w 4725104"/>
              <a:gd name="connsiteY4" fmla="*/ 4089877 h 4221598"/>
              <a:gd name="connsiteX5" fmla="*/ 1107261 w 4725104"/>
              <a:gd name="connsiteY5" fmla="*/ 1447290 h 4221598"/>
              <a:gd name="connsiteX0" fmla="*/ 145979 w 3763822"/>
              <a:gd name="connsiteY0" fmla="*/ 1447477 h 4241506"/>
              <a:gd name="connsiteX1" fmla="*/ 1775032 w 3763822"/>
              <a:gd name="connsiteY1" fmla="*/ 58121 h 4241506"/>
              <a:gd name="connsiteX2" fmla="*/ 3537248 w 3763822"/>
              <a:gd name="connsiteY2" fmla="*/ 3329542 h 4241506"/>
              <a:gd name="connsiteX3" fmla="*/ 1961462 w 3763822"/>
              <a:gd name="connsiteY3" fmla="*/ 4044194 h 4241506"/>
              <a:gd name="connsiteX4" fmla="*/ 229577 w 3763822"/>
              <a:gd name="connsiteY4" fmla="*/ 4116697 h 4241506"/>
              <a:gd name="connsiteX5" fmla="*/ 145979 w 3763822"/>
              <a:gd name="connsiteY5" fmla="*/ 1447477 h 4241506"/>
              <a:gd name="connsiteX0" fmla="*/ 109837 w 3727680"/>
              <a:gd name="connsiteY0" fmla="*/ 1446309 h 4130257"/>
              <a:gd name="connsiteX1" fmla="*/ 1738890 w 3727680"/>
              <a:gd name="connsiteY1" fmla="*/ 56953 h 4130257"/>
              <a:gd name="connsiteX2" fmla="*/ 3501106 w 3727680"/>
              <a:gd name="connsiteY2" fmla="*/ 3328374 h 4130257"/>
              <a:gd name="connsiteX3" fmla="*/ 1925320 w 3727680"/>
              <a:gd name="connsiteY3" fmla="*/ 4043026 h 4130257"/>
              <a:gd name="connsiteX4" fmla="*/ 291089 w 3727680"/>
              <a:gd name="connsiteY4" fmla="*/ 3946853 h 4130257"/>
              <a:gd name="connsiteX5" fmla="*/ 109837 w 3727680"/>
              <a:gd name="connsiteY5" fmla="*/ 1446309 h 4130257"/>
              <a:gd name="connsiteX0" fmla="*/ 87128 w 3704971"/>
              <a:gd name="connsiteY0" fmla="*/ 1445711 h 4090819"/>
              <a:gd name="connsiteX1" fmla="*/ 1716181 w 3704971"/>
              <a:gd name="connsiteY1" fmla="*/ 56355 h 4090819"/>
              <a:gd name="connsiteX2" fmla="*/ 3478397 w 3704971"/>
              <a:gd name="connsiteY2" fmla="*/ 3327776 h 4090819"/>
              <a:gd name="connsiteX3" fmla="*/ 1902611 w 3704971"/>
              <a:gd name="connsiteY3" fmla="*/ 4042428 h 4090819"/>
              <a:gd name="connsiteX4" fmla="*/ 348279 w 3704971"/>
              <a:gd name="connsiteY4" fmla="*/ 3857479 h 4090819"/>
              <a:gd name="connsiteX5" fmla="*/ 87128 w 3704971"/>
              <a:gd name="connsiteY5" fmla="*/ 1445711 h 4090819"/>
              <a:gd name="connsiteX0" fmla="*/ 919727 w 4537570"/>
              <a:gd name="connsiteY0" fmla="*/ 1445711 h 4090819"/>
              <a:gd name="connsiteX1" fmla="*/ 2548780 w 4537570"/>
              <a:gd name="connsiteY1" fmla="*/ 56355 h 4090819"/>
              <a:gd name="connsiteX2" fmla="*/ 4310996 w 4537570"/>
              <a:gd name="connsiteY2" fmla="*/ 3327776 h 4090819"/>
              <a:gd name="connsiteX3" fmla="*/ 2735210 w 4537570"/>
              <a:gd name="connsiteY3" fmla="*/ 4042428 h 4090819"/>
              <a:gd name="connsiteX4" fmla="*/ 1180878 w 4537570"/>
              <a:gd name="connsiteY4" fmla="*/ 3857479 h 4090819"/>
              <a:gd name="connsiteX5" fmla="*/ 919727 w 4537570"/>
              <a:gd name="connsiteY5" fmla="*/ 1445711 h 4090819"/>
              <a:gd name="connsiteX0" fmla="*/ 919727 w 4586628"/>
              <a:gd name="connsiteY0" fmla="*/ 1395051 h 4040159"/>
              <a:gd name="connsiteX1" fmla="*/ 2548780 w 4586628"/>
              <a:gd name="connsiteY1" fmla="*/ 5695 h 4040159"/>
              <a:gd name="connsiteX2" fmla="*/ 4310996 w 4586628"/>
              <a:gd name="connsiteY2" fmla="*/ 3277116 h 4040159"/>
              <a:gd name="connsiteX3" fmla="*/ 2735210 w 4586628"/>
              <a:gd name="connsiteY3" fmla="*/ 3991768 h 4040159"/>
              <a:gd name="connsiteX4" fmla="*/ 1180878 w 4586628"/>
              <a:gd name="connsiteY4" fmla="*/ 3806819 h 4040159"/>
              <a:gd name="connsiteX5" fmla="*/ 919727 w 4586628"/>
              <a:gd name="connsiteY5" fmla="*/ 1395051 h 4040159"/>
              <a:gd name="connsiteX0" fmla="*/ 1103367 w 4770268"/>
              <a:gd name="connsiteY0" fmla="*/ 1395305 h 4176111"/>
              <a:gd name="connsiteX1" fmla="*/ 2732420 w 4770268"/>
              <a:gd name="connsiteY1" fmla="*/ 5949 h 4176111"/>
              <a:gd name="connsiteX2" fmla="*/ 4494636 w 4770268"/>
              <a:gd name="connsiteY2" fmla="*/ 3277370 h 4176111"/>
              <a:gd name="connsiteX3" fmla="*/ 2918850 w 4770268"/>
              <a:gd name="connsiteY3" fmla="*/ 3992022 h 4176111"/>
              <a:gd name="connsiteX4" fmla="*/ 1115944 w 4770268"/>
              <a:gd name="connsiteY4" fmla="*/ 4046770 h 4176111"/>
              <a:gd name="connsiteX5" fmla="*/ 1103367 w 4770268"/>
              <a:gd name="connsiteY5" fmla="*/ 1395305 h 4176111"/>
              <a:gd name="connsiteX0" fmla="*/ 808632 w 4475533"/>
              <a:gd name="connsiteY0" fmla="*/ 1395305 h 4176111"/>
              <a:gd name="connsiteX1" fmla="*/ 2437685 w 4475533"/>
              <a:gd name="connsiteY1" fmla="*/ 5949 h 4176111"/>
              <a:gd name="connsiteX2" fmla="*/ 4199901 w 4475533"/>
              <a:gd name="connsiteY2" fmla="*/ 3277370 h 4176111"/>
              <a:gd name="connsiteX3" fmla="*/ 2624115 w 4475533"/>
              <a:gd name="connsiteY3" fmla="*/ 3992022 h 4176111"/>
              <a:gd name="connsiteX4" fmla="*/ 821209 w 4475533"/>
              <a:gd name="connsiteY4" fmla="*/ 4046770 h 4176111"/>
              <a:gd name="connsiteX5" fmla="*/ 808632 w 4475533"/>
              <a:gd name="connsiteY5" fmla="*/ 1395305 h 4176111"/>
              <a:gd name="connsiteX0" fmla="*/ 808632 w 4493256"/>
              <a:gd name="connsiteY0" fmla="*/ 1427816 h 4208622"/>
              <a:gd name="connsiteX1" fmla="*/ 2437685 w 4493256"/>
              <a:gd name="connsiteY1" fmla="*/ 38460 h 4208622"/>
              <a:gd name="connsiteX2" fmla="*/ 4199901 w 4493256"/>
              <a:gd name="connsiteY2" fmla="*/ 3309881 h 4208622"/>
              <a:gd name="connsiteX3" fmla="*/ 2624115 w 4493256"/>
              <a:gd name="connsiteY3" fmla="*/ 4024533 h 4208622"/>
              <a:gd name="connsiteX4" fmla="*/ 821209 w 4493256"/>
              <a:gd name="connsiteY4" fmla="*/ 4079281 h 4208622"/>
              <a:gd name="connsiteX5" fmla="*/ 808632 w 4493256"/>
              <a:gd name="connsiteY5" fmla="*/ 1427816 h 4208622"/>
              <a:gd name="connsiteX0" fmla="*/ 808632 w 4690775"/>
              <a:gd name="connsiteY0" fmla="*/ 1423787 h 4204593"/>
              <a:gd name="connsiteX1" fmla="*/ 2437685 w 4690775"/>
              <a:gd name="connsiteY1" fmla="*/ 34431 h 4204593"/>
              <a:gd name="connsiteX2" fmla="*/ 4199901 w 4690775"/>
              <a:gd name="connsiteY2" fmla="*/ 3305852 h 4204593"/>
              <a:gd name="connsiteX3" fmla="*/ 2624115 w 4690775"/>
              <a:gd name="connsiteY3" fmla="*/ 4020504 h 4204593"/>
              <a:gd name="connsiteX4" fmla="*/ 821209 w 4690775"/>
              <a:gd name="connsiteY4" fmla="*/ 4075252 h 4204593"/>
              <a:gd name="connsiteX5" fmla="*/ 808632 w 4690775"/>
              <a:gd name="connsiteY5" fmla="*/ 1423787 h 4204593"/>
              <a:gd name="connsiteX0" fmla="*/ 626477 w 4519365"/>
              <a:gd name="connsiteY0" fmla="*/ 1382903 h 4235115"/>
              <a:gd name="connsiteX1" fmla="*/ 2527134 w 4519365"/>
              <a:gd name="connsiteY1" fmla="*/ 64953 h 4235115"/>
              <a:gd name="connsiteX2" fmla="*/ 4289350 w 4519365"/>
              <a:gd name="connsiteY2" fmla="*/ 3336374 h 4235115"/>
              <a:gd name="connsiteX3" fmla="*/ 2713564 w 4519365"/>
              <a:gd name="connsiteY3" fmla="*/ 4051026 h 4235115"/>
              <a:gd name="connsiteX4" fmla="*/ 910658 w 4519365"/>
              <a:gd name="connsiteY4" fmla="*/ 4105774 h 4235115"/>
              <a:gd name="connsiteX5" fmla="*/ 626477 w 4519365"/>
              <a:gd name="connsiteY5" fmla="*/ 1382903 h 4235115"/>
              <a:gd name="connsiteX0" fmla="*/ 716533 w 4609421"/>
              <a:gd name="connsiteY0" fmla="*/ 1378548 h 4230760"/>
              <a:gd name="connsiteX1" fmla="*/ 2617190 w 4609421"/>
              <a:gd name="connsiteY1" fmla="*/ 60598 h 4230760"/>
              <a:gd name="connsiteX2" fmla="*/ 4379406 w 4609421"/>
              <a:gd name="connsiteY2" fmla="*/ 3332019 h 4230760"/>
              <a:gd name="connsiteX3" fmla="*/ 2803620 w 4609421"/>
              <a:gd name="connsiteY3" fmla="*/ 4046671 h 4230760"/>
              <a:gd name="connsiteX4" fmla="*/ 1000714 w 4609421"/>
              <a:gd name="connsiteY4" fmla="*/ 4101419 h 4230760"/>
              <a:gd name="connsiteX5" fmla="*/ 716533 w 4609421"/>
              <a:gd name="connsiteY5" fmla="*/ 1378548 h 4230760"/>
              <a:gd name="connsiteX0" fmla="*/ 716533 w 4624662"/>
              <a:gd name="connsiteY0" fmla="*/ 1320148 h 4172360"/>
              <a:gd name="connsiteX1" fmla="*/ 2617190 w 4624662"/>
              <a:gd name="connsiteY1" fmla="*/ 2198 h 4172360"/>
              <a:gd name="connsiteX2" fmla="*/ 4379406 w 4624662"/>
              <a:gd name="connsiteY2" fmla="*/ 3273619 h 4172360"/>
              <a:gd name="connsiteX3" fmla="*/ 2803620 w 4624662"/>
              <a:gd name="connsiteY3" fmla="*/ 3988271 h 4172360"/>
              <a:gd name="connsiteX4" fmla="*/ 1000714 w 4624662"/>
              <a:gd name="connsiteY4" fmla="*/ 4043019 h 4172360"/>
              <a:gd name="connsiteX5" fmla="*/ 716533 w 4624662"/>
              <a:gd name="connsiteY5" fmla="*/ 1320148 h 4172360"/>
              <a:gd name="connsiteX0" fmla="*/ 663772 w 4571901"/>
              <a:gd name="connsiteY0" fmla="*/ 1320148 h 4172360"/>
              <a:gd name="connsiteX1" fmla="*/ 2564429 w 4571901"/>
              <a:gd name="connsiteY1" fmla="*/ 2198 h 4172360"/>
              <a:gd name="connsiteX2" fmla="*/ 4326645 w 4571901"/>
              <a:gd name="connsiteY2" fmla="*/ 3273619 h 4172360"/>
              <a:gd name="connsiteX3" fmla="*/ 2750859 w 4571901"/>
              <a:gd name="connsiteY3" fmla="*/ 3988271 h 4172360"/>
              <a:gd name="connsiteX4" fmla="*/ 947953 w 4571901"/>
              <a:gd name="connsiteY4" fmla="*/ 4043019 h 4172360"/>
              <a:gd name="connsiteX5" fmla="*/ 663772 w 4571901"/>
              <a:gd name="connsiteY5" fmla="*/ 1320148 h 4172360"/>
              <a:gd name="connsiteX0" fmla="*/ 608052 w 4516181"/>
              <a:gd name="connsiteY0" fmla="*/ 1320148 h 4172360"/>
              <a:gd name="connsiteX1" fmla="*/ 2508709 w 4516181"/>
              <a:gd name="connsiteY1" fmla="*/ 2198 h 4172360"/>
              <a:gd name="connsiteX2" fmla="*/ 4270925 w 4516181"/>
              <a:gd name="connsiteY2" fmla="*/ 3273619 h 4172360"/>
              <a:gd name="connsiteX3" fmla="*/ 2695139 w 4516181"/>
              <a:gd name="connsiteY3" fmla="*/ 3988271 h 4172360"/>
              <a:gd name="connsiteX4" fmla="*/ 892233 w 4516181"/>
              <a:gd name="connsiteY4" fmla="*/ 4043019 h 4172360"/>
              <a:gd name="connsiteX5" fmla="*/ 608052 w 4516181"/>
              <a:gd name="connsiteY5" fmla="*/ 1320148 h 4172360"/>
              <a:gd name="connsiteX0" fmla="*/ 508693 w 4416822"/>
              <a:gd name="connsiteY0" fmla="*/ 1320148 h 4073360"/>
              <a:gd name="connsiteX1" fmla="*/ 2409350 w 4416822"/>
              <a:gd name="connsiteY1" fmla="*/ 2198 h 4073360"/>
              <a:gd name="connsiteX2" fmla="*/ 4171566 w 4416822"/>
              <a:gd name="connsiteY2" fmla="*/ 3273619 h 4073360"/>
              <a:gd name="connsiteX3" fmla="*/ 2595780 w 4416822"/>
              <a:gd name="connsiteY3" fmla="*/ 3988271 h 4073360"/>
              <a:gd name="connsiteX4" fmla="*/ 969368 w 4416822"/>
              <a:gd name="connsiteY4" fmla="*/ 3862130 h 4073360"/>
              <a:gd name="connsiteX5" fmla="*/ 508693 w 4416822"/>
              <a:gd name="connsiteY5" fmla="*/ 1320148 h 40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6822" h="4073360">
                <a:moveTo>
                  <a:pt x="508693" y="1320148"/>
                </a:moveTo>
                <a:cubicBezTo>
                  <a:pt x="748690" y="676826"/>
                  <a:pt x="1611995" y="54845"/>
                  <a:pt x="2409350" y="2198"/>
                </a:cubicBezTo>
                <a:cubicBezTo>
                  <a:pt x="3206705" y="-50449"/>
                  <a:pt x="5085966" y="837207"/>
                  <a:pt x="4171566" y="3273619"/>
                </a:cubicBezTo>
                <a:cubicBezTo>
                  <a:pt x="4171566" y="3526124"/>
                  <a:pt x="3158895" y="3860038"/>
                  <a:pt x="2595780" y="3988271"/>
                </a:cubicBezTo>
                <a:cubicBezTo>
                  <a:pt x="2032665" y="4116504"/>
                  <a:pt x="1192050" y="4118843"/>
                  <a:pt x="969368" y="3862130"/>
                </a:cubicBezTo>
                <a:cubicBezTo>
                  <a:pt x="-727006" y="2566731"/>
                  <a:pt x="268696" y="1963470"/>
                  <a:pt x="508693" y="1320148"/>
                </a:cubicBezTo>
                <a:close/>
              </a:path>
            </a:pathLst>
          </a:cu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251520" y="4288097"/>
            <a:ext cx="601216" cy="579371"/>
          </a:xfrm>
          <a:prstGeom prst="ellipse">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Oval 11"/>
          <p:cNvSpPr/>
          <p:nvPr/>
        </p:nvSpPr>
        <p:spPr>
          <a:xfrm>
            <a:off x="251520" y="5227546"/>
            <a:ext cx="601216" cy="579371"/>
          </a:xfrm>
          <a:prstGeom prst="ellipse">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endParaRPr>
          </a:p>
        </p:txBody>
      </p:sp>
      <p:sp>
        <p:nvSpPr>
          <p:cNvPr id="3" name="TextBox 2"/>
          <p:cNvSpPr txBox="1"/>
          <p:nvPr/>
        </p:nvSpPr>
        <p:spPr>
          <a:xfrm>
            <a:off x="1133180" y="4365104"/>
            <a:ext cx="1167307" cy="369332"/>
          </a:xfrm>
          <a:prstGeom prst="rect">
            <a:avLst/>
          </a:prstGeom>
          <a:noFill/>
        </p:spPr>
        <p:txBody>
          <a:bodyPr wrap="none" rtlCol="0">
            <a:spAutoFit/>
          </a:bodyPr>
          <a:lstStyle/>
          <a:p>
            <a:r>
              <a:rPr lang="en-US" dirty="0"/>
              <a:t>106.5 HD2</a:t>
            </a:r>
          </a:p>
        </p:txBody>
      </p:sp>
      <p:sp>
        <p:nvSpPr>
          <p:cNvPr id="13" name="TextBox 12"/>
          <p:cNvSpPr txBox="1"/>
          <p:nvPr/>
        </p:nvSpPr>
        <p:spPr>
          <a:xfrm>
            <a:off x="1170177" y="5332565"/>
            <a:ext cx="949299" cy="369332"/>
          </a:xfrm>
          <a:prstGeom prst="rect">
            <a:avLst/>
          </a:prstGeom>
          <a:noFill/>
        </p:spPr>
        <p:txBody>
          <a:bodyPr wrap="none" rtlCol="0">
            <a:spAutoFit/>
          </a:bodyPr>
          <a:lstStyle/>
          <a:p>
            <a:r>
              <a:rPr lang="en-US" dirty="0"/>
              <a:t>99.5 FM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4734699" y="2426105"/>
            <a:ext cx="1192370" cy="918124"/>
          </a:xfrm>
          <a:prstGeom prst="rect">
            <a:avLst/>
          </a:prstGeom>
        </p:spPr>
      </p:pic>
      <p:pic>
        <p:nvPicPr>
          <p:cNvPr id="2" name="Picture 1"/>
          <p:cNvPicPr>
            <a:picLocks noChangeAspect="1" noChangeArrowheads="1"/>
          </p:cNvPicPr>
          <p:nvPr/>
        </p:nvPicPr>
        <p:blipFill>
          <a:blip r:embed="rId3"/>
          <a:srcRect/>
          <a:stretch>
            <a:fillRect/>
          </a:stretch>
        </p:blipFill>
        <p:spPr bwMode="auto">
          <a:xfrm>
            <a:off x="492221" y="1850830"/>
            <a:ext cx="1152128" cy="706663"/>
          </a:xfrm>
          <a:prstGeom prst="rect">
            <a:avLst/>
          </a:prstGeom>
          <a:noFill/>
          <a:ln w="1">
            <a:noFill/>
            <a:miter lim="800000"/>
            <a:headEnd/>
            <a:tailEnd/>
          </a:ln>
        </p:spPr>
      </p:pic>
      <p:pic>
        <p:nvPicPr>
          <p:cNvPr id="4" name="Picture 2" descr="http://www.eaglecountry975.com/images/index_header_01.jpg">
            <a:hlinkClick r:id="rId4"/>
          </p:cNvPr>
          <p:cNvPicPr>
            <a:picLocks noChangeAspect="1" noChangeArrowheads="1"/>
          </p:cNvPicPr>
          <p:nvPr/>
        </p:nvPicPr>
        <p:blipFill>
          <a:blip r:embed="rId5" cstate="print"/>
          <a:srcRect/>
          <a:stretch>
            <a:fillRect/>
          </a:stretch>
        </p:blipFill>
        <p:spPr bwMode="auto">
          <a:xfrm>
            <a:off x="6111294" y="5919365"/>
            <a:ext cx="1368686" cy="584086"/>
          </a:xfrm>
          <a:prstGeom prst="rect">
            <a:avLst/>
          </a:prstGeom>
          <a:noFill/>
          <a:ln w="9525">
            <a:noFill/>
            <a:miter lim="800000"/>
            <a:headEnd/>
            <a:tailEnd/>
          </a:ln>
        </p:spPr>
      </p:pic>
      <p:pic>
        <p:nvPicPr>
          <p:cNvPr id="6" name="Picture 3" descr="Radio104[1].1_LOGO.jpg"/>
          <p:cNvPicPr>
            <a:picLocks noChangeAspect="1"/>
          </p:cNvPicPr>
          <p:nvPr/>
        </p:nvPicPr>
        <p:blipFill>
          <a:blip r:embed="rId6" cstate="print"/>
          <a:srcRect/>
          <a:stretch>
            <a:fillRect/>
          </a:stretch>
        </p:blipFill>
        <p:spPr bwMode="auto">
          <a:xfrm>
            <a:off x="5409108" y="1844695"/>
            <a:ext cx="973590" cy="606549"/>
          </a:xfrm>
          <a:prstGeom prst="rect">
            <a:avLst/>
          </a:prstGeom>
          <a:noFill/>
          <a:ln w="9525">
            <a:noFill/>
            <a:miter lim="800000"/>
            <a:headEnd/>
            <a:tailEnd/>
          </a:ln>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363" y="2658092"/>
            <a:ext cx="864467" cy="473562"/>
          </a:xfrm>
          <a:prstGeom prst="rect">
            <a:avLst/>
          </a:prstGeom>
        </p:spPr>
      </p:pic>
      <p:pic>
        <p:nvPicPr>
          <p:cNvPr id="8" name="Picture 7"/>
          <p:cNvPicPr>
            <a:picLocks noChangeAspect="1"/>
          </p:cNvPicPr>
          <p:nvPr/>
        </p:nvPicPr>
        <p:blipFill>
          <a:blip r:embed="rId8"/>
          <a:stretch>
            <a:fillRect/>
          </a:stretch>
        </p:blipFill>
        <p:spPr>
          <a:xfrm>
            <a:off x="1745815" y="1840152"/>
            <a:ext cx="1190768" cy="677179"/>
          </a:xfrm>
          <a:prstGeom prst="rect">
            <a:avLst/>
          </a:prstGeom>
        </p:spPr>
      </p:pic>
      <p:pic>
        <p:nvPicPr>
          <p:cNvPr id="11" name="Picture 2" descr="http://www.radioguide.fm/uploads/radiostation/Latina-100.3-fm.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9830" y="5816764"/>
            <a:ext cx="1016092" cy="6985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0"/>
          <a:stretch>
            <a:fillRect/>
          </a:stretch>
        </p:blipFill>
        <p:spPr>
          <a:xfrm>
            <a:off x="7439953" y="2598358"/>
            <a:ext cx="745871" cy="745871"/>
          </a:xfrm>
          <a:prstGeom prst="rect">
            <a:avLst/>
          </a:prstGeom>
        </p:spPr>
      </p:pic>
      <p:pic>
        <p:nvPicPr>
          <p:cNvPr id="14" name="Picture 13"/>
          <p:cNvPicPr>
            <a:picLocks noChangeAspect="1"/>
          </p:cNvPicPr>
          <p:nvPr/>
        </p:nvPicPr>
        <p:blipFill>
          <a:blip r:embed="rId11"/>
          <a:stretch>
            <a:fillRect/>
          </a:stretch>
        </p:blipFill>
        <p:spPr>
          <a:xfrm>
            <a:off x="6054183" y="2651215"/>
            <a:ext cx="1219878" cy="628915"/>
          </a:xfrm>
          <a:prstGeom prst="rect">
            <a:avLst/>
          </a:prstGeom>
        </p:spPr>
      </p:pic>
      <p:pic>
        <p:nvPicPr>
          <p:cNvPr id="15" name="Picture 14"/>
          <p:cNvPicPr>
            <a:picLocks noChangeAspect="1"/>
          </p:cNvPicPr>
          <p:nvPr/>
        </p:nvPicPr>
        <p:blipFill>
          <a:blip r:embed="rId12"/>
          <a:stretch>
            <a:fillRect/>
          </a:stretch>
        </p:blipFill>
        <p:spPr>
          <a:xfrm>
            <a:off x="6470985" y="1760555"/>
            <a:ext cx="1493925" cy="836598"/>
          </a:xfrm>
          <a:prstGeom prst="rect">
            <a:avLst/>
          </a:prstGeom>
        </p:spPr>
      </p:pic>
      <p:sp>
        <p:nvSpPr>
          <p:cNvPr id="22" name="TextBox 21"/>
          <p:cNvSpPr txBox="1"/>
          <p:nvPr/>
        </p:nvSpPr>
        <p:spPr>
          <a:xfrm>
            <a:off x="1149051" y="1346204"/>
            <a:ext cx="1390830" cy="369332"/>
          </a:xfrm>
          <a:prstGeom prst="rect">
            <a:avLst/>
          </a:prstGeom>
          <a:noFill/>
        </p:spPr>
        <p:txBody>
          <a:bodyPr wrap="none" rtlCol="0">
            <a:spAutoFit/>
          </a:bodyPr>
          <a:lstStyle/>
          <a:p>
            <a:r>
              <a:rPr lang="en-US" b="1" dirty="0"/>
              <a:t>New London</a:t>
            </a:r>
          </a:p>
        </p:txBody>
      </p:sp>
      <p:sp>
        <p:nvSpPr>
          <p:cNvPr id="23" name="TextBox 22"/>
          <p:cNvSpPr txBox="1"/>
          <p:nvPr/>
        </p:nvSpPr>
        <p:spPr>
          <a:xfrm>
            <a:off x="5409108" y="1333630"/>
            <a:ext cx="2128276" cy="369332"/>
          </a:xfrm>
          <a:prstGeom prst="rect">
            <a:avLst/>
          </a:prstGeom>
          <a:noFill/>
        </p:spPr>
        <p:txBody>
          <a:bodyPr wrap="none" rtlCol="0">
            <a:spAutoFit/>
          </a:bodyPr>
          <a:lstStyle/>
          <a:p>
            <a:r>
              <a:rPr lang="en-US" b="1" dirty="0"/>
              <a:t>Hartford/Waterbury</a:t>
            </a:r>
          </a:p>
        </p:txBody>
      </p:sp>
      <p:sp>
        <p:nvSpPr>
          <p:cNvPr id="24" name="TextBox 23"/>
          <p:cNvSpPr txBox="1"/>
          <p:nvPr/>
        </p:nvSpPr>
        <p:spPr>
          <a:xfrm>
            <a:off x="5330884" y="3658652"/>
            <a:ext cx="2452467" cy="369332"/>
          </a:xfrm>
          <a:prstGeom prst="rect">
            <a:avLst/>
          </a:prstGeom>
          <a:noFill/>
        </p:spPr>
        <p:txBody>
          <a:bodyPr wrap="none" rtlCol="0">
            <a:spAutoFit/>
          </a:bodyPr>
          <a:lstStyle/>
          <a:p>
            <a:r>
              <a:rPr lang="en-US" b="1" dirty="0"/>
              <a:t>New Haven/ Bridgeport</a:t>
            </a:r>
          </a:p>
        </p:txBody>
      </p:sp>
      <p:sp>
        <p:nvSpPr>
          <p:cNvPr id="25" name="TextBox 24"/>
          <p:cNvSpPr txBox="1"/>
          <p:nvPr/>
        </p:nvSpPr>
        <p:spPr>
          <a:xfrm>
            <a:off x="1219935" y="3735208"/>
            <a:ext cx="1212191" cy="369332"/>
          </a:xfrm>
          <a:prstGeom prst="rect">
            <a:avLst/>
          </a:prstGeom>
          <a:noFill/>
        </p:spPr>
        <p:txBody>
          <a:bodyPr wrap="none" rtlCol="0">
            <a:spAutoFit/>
          </a:bodyPr>
          <a:lstStyle/>
          <a:p>
            <a:r>
              <a:rPr lang="en-US" b="1" dirty="0"/>
              <a:t>Springfield</a:t>
            </a:r>
          </a:p>
        </p:txBody>
      </p:sp>
      <p:sp>
        <p:nvSpPr>
          <p:cNvPr id="27" name="TextBox 26"/>
          <p:cNvSpPr txBox="1"/>
          <p:nvPr/>
        </p:nvSpPr>
        <p:spPr>
          <a:xfrm>
            <a:off x="1219936" y="5323689"/>
            <a:ext cx="1249060" cy="369332"/>
          </a:xfrm>
          <a:prstGeom prst="rect">
            <a:avLst/>
          </a:prstGeom>
          <a:noFill/>
        </p:spPr>
        <p:txBody>
          <a:bodyPr wrap="none" rtlCol="0">
            <a:spAutoFit/>
          </a:bodyPr>
          <a:lstStyle/>
          <a:p>
            <a:r>
              <a:rPr lang="en-US" b="1" dirty="0"/>
              <a:t>Providence</a:t>
            </a:r>
          </a:p>
        </p:txBody>
      </p:sp>
      <p:sp>
        <p:nvSpPr>
          <p:cNvPr id="28" name="TextBox 27"/>
          <p:cNvSpPr txBox="1"/>
          <p:nvPr/>
        </p:nvSpPr>
        <p:spPr>
          <a:xfrm>
            <a:off x="5889134" y="5380363"/>
            <a:ext cx="1549976" cy="369332"/>
          </a:xfrm>
          <a:prstGeom prst="rect">
            <a:avLst/>
          </a:prstGeom>
          <a:noFill/>
        </p:spPr>
        <p:txBody>
          <a:bodyPr wrap="none" rtlCol="0">
            <a:spAutoFit/>
          </a:bodyPr>
          <a:lstStyle/>
          <a:p>
            <a:r>
              <a:rPr lang="en-US" b="1" dirty="0"/>
              <a:t>Burlington, VT</a:t>
            </a:r>
          </a:p>
        </p:txBody>
      </p:sp>
      <p:pic>
        <p:nvPicPr>
          <p:cNvPr id="29" name="Picture 28" descr="US99.5_final.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29889" y="2574972"/>
            <a:ext cx="714864" cy="714864"/>
          </a:xfrm>
          <a:prstGeom prst="rect">
            <a:avLst/>
          </a:prstGeom>
        </p:spPr>
      </p:pic>
      <p:pic>
        <p:nvPicPr>
          <p:cNvPr id="30" name="Picture 3" descr="Radio104[1].1_LOGO.jpg"/>
          <p:cNvPicPr>
            <a:picLocks noChangeAspect="1"/>
          </p:cNvPicPr>
          <p:nvPr/>
        </p:nvPicPr>
        <p:blipFill>
          <a:blip r:embed="rId6" cstate="print"/>
          <a:srcRect/>
          <a:stretch>
            <a:fillRect/>
          </a:stretch>
        </p:blipFill>
        <p:spPr bwMode="auto">
          <a:xfrm>
            <a:off x="1435547" y="4253821"/>
            <a:ext cx="973590" cy="606549"/>
          </a:xfrm>
          <a:prstGeom prst="rect">
            <a:avLst/>
          </a:prstGeom>
          <a:noFill/>
          <a:ln w="9525">
            <a:noFill/>
            <a:miter lim="800000"/>
            <a:headEnd/>
            <a:tailEnd/>
          </a:ln>
        </p:spPr>
      </p:pic>
      <p:pic>
        <p:nvPicPr>
          <p:cNvPr id="31" name="Picture 30"/>
          <p:cNvPicPr>
            <a:picLocks noChangeAspect="1"/>
          </p:cNvPicPr>
          <p:nvPr/>
        </p:nvPicPr>
        <p:blipFill>
          <a:blip r:embed="rId10"/>
          <a:stretch>
            <a:fillRect/>
          </a:stretch>
        </p:blipFill>
        <p:spPr>
          <a:xfrm>
            <a:off x="2843085" y="4166312"/>
            <a:ext cx="797664" cy="797664"/>
          </a:xfrm>
          <a:prstGeom prst="rect">
            <a:avLst/>
          </a:prstGeom>
        </p:spPr>
      </p:pic>
      <p:pic>
        <p:nvPicPr>
          <p:cNvPr id="32" name="Picture 3" descr="Radio104[1].1_LOGO.jpg"/>
          <p:cNvPicPr>
            <a:picLocks noChangeAspect="1"/>
          </p:cNvPicPr>
          <p:nvPr/>
        </p:nvPicPr>
        <p:blipFill>
          <a:blip r:embed="rId6" cstate="print"/>
          <a:srcRect/>
          <a:stretch>
            <a:fillRect/>
          </a:stretch>
        </p:blipFill>
        <p:spPr bwMode="auto">
          <a:xfrm>
            <a:off x="4782004" y="4192018"/>
            <a:ext cx="973590" cy="606549"/>
          </a:xfrm>
          <a:prstGeom prst="rect">
            <a:avLst/>
          </a:prstGeom>
          <a:noFill/>
          <a:ln w="9525">
            <a:noFill/>
            <a:miter lim="800000"/>
            <a:headEnd/>
            <a:tailEnd/>
          </a:ln>
        </p:spPr>
      </p:pic>
      <p:pic>
        <p:nvPicPr>
          <p:cNvPr id="33" name="Picture 32"/>
          <p:cNvPicPr>
            <a:picLocks noChangeAspect="1"/>
          </p:cNvPicPr>
          <p:nvPr/>
        </p:nvPicPr>
        <p:blipFill>
          <a:blip r:embed="rId2"/>
          <a:stretch>
            <a:fillRect/>
          </a:stretch>
        </p:blipFill>
        <p:spPr>
          <a:xfrm>
            <a:off x="5795344" y="4039000"/>
            <a:ext cx="1047018" cy="806203"/>
          </a:xfrm>
          <a:prstGeom prst="rect">
            <a:avLst/>
          </a:prstGeom>
        </p:spPr>
      </p:pic>
      <p:pic>
        <p:nvPicPr>
          <p:cNvPr id="34" name="Picture 33"/>
          <p:cNvPicPr>
            <a:picLocks noChangeAspect="1"/>
          </p:cNvPicPr>
          <p:nvPr/>
        </p:nvPicPr>
        <p:blipFill>
          <a:blip r:embed="rId12"/>
          <a:stretch>
            <a:fillRect/>
          </a:stretch>
        </p:blipFill>
        <p:spPr>
          <a:xfrm>
            <a:off x="6842362" y="4166312"/>
            <a:ext cx="1343461" cy="752338"/>
          </a:xfrm>
          <a:prstGeom prst="rect">
            <a:avLst/>
          </a:prstGeom>
        </p:spPr>
      </p:pic>
      <p:pic>
        <p:nvPicPr>
          <p:cNvPr id="35" name="Picture 34"/>
          <p:cNvPicPr>
            <a:picLocks noChangeAspect="1"/>
          </p:cNvPicPr>
          <p:nvPr/>
        </p:nvPicPr>
        <p:blipFill>
          <a:blip r:embed="rId10"/>
          <a:stretch>
            <a:fillRect/>
          </a:stretch>
        </p:blipFill>
        <p:spPr>
          <a:xfrm>
            <a:off x="8243490" y="4156606"/>
            <a:ext cx="741581" cy="741581"/>
          </a:xfrm>
          <a:prstGeom prst="rect">
            <a:avLst/>
          </a:prstGeom>
        </p:spPr>
      </p:pic>
      <p:pic>
        <p:nvPicPr>
          <p:cNvPr id="36" name="Picture 35"/>
          <p:cNvPicPr>
            <a:picLocks noChangeAspect="1"/>
          </p:cNvPicPr>
          <p:nvPr/>
        </p:nvPicPr>
        <p:blipFill>
          <a:blip r:embed="rId2"/>
          <a:stretch>
            <a:fillRect/>
          </a:stretch>
        </p:blipFill>
        <p:spPr>
          <a:xfrm>
            <a:off x="20649" y="4032965"/>
            <a:ext cx="1209106" cy="931011"/>
          </a:xfrm>
          <a:prstGeom prst="rect">
            <a:avLst/>
          </a:prstGeom>
        </p:spPr>
      </p:pic>
      <p:sp>
        <p:nvSpPr>
          <p:cNvPr id="37" name="TextBox 36"/>
          <p:cNvSpPr txBox="1"/>
          <p:nvPr/>
        </p:nvSpPr>
        <p:spPr>
          <a:xfrm>
            <a:off x="425363" y="397803"/>
            <a:ext cx="7532831" cy="584775"/>
          </a:xfrm>
          <a:prstGeom prst="rect">
            <a:avLst/>
          </a:prstGeom>
          <a:noFill/>
        </p:spPr>
        <p:txBody>
          <a:bodyPr wrap="none" rtlCol="0">
            <a:spAutoFit/>
          </a:bodyPr>
          <a:lstStyle/>
          <a:p>
            <a:r>
              <a:rPr lang="en-US" sz="3200" b="1" dirty="0"/>
              <a:t>Full Power Radio’s Family Of Radio Stations</a:t>
            </a:r>
          </a:p>
        </p:txBody>
      </p:sp>
      <p:pic>
        <p:nvPicPr>
          <p:cNvPr id="38" name="Picture 37"/>
          <p:cNvPicPr>
            <a:picLocks noChangeAspect="1"/>
          </p:cNvPicPr>
          <p:nvPr/>
        </p:nvPicPr>
        <p:blipFill>
          <a:blip r:embed="rId10"/>
          <a:stretch>
            <a:fillRect/>
          </a:stretch>
        </p:blipFill>
        <p:spPr>
          <a:xfrm>
            <a:off x="2420359" y="2567112"/>
            <a:ext cx="745871" cy="745871"/>
          </a:xfrm>
          <a:prstGeom prst="rect">
            <a:avLst/>
          </a:prstGeom>
        </p:spPr>
      </p:pic>
    </p:spTree>
    <p:extLst>
      <p:ext uri="{BB962C8B-B14F-4D97-AF65-F5344CB8AC3E}">
        <p14:creationId xmlns:p14="http://schemas.microsoft.com/office/powerpoint/2010/main" val="143542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6131</TotalTime>
  <Words>268</Words>
  <Application>Microsoft Office PowerPoint</Application>
  <PresentationFormat>On-screen Show (4:3)</PresentationFormat>
  <Paragraphs>35</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eclipsed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 104.1</dc:title>
  <dc:creator>Ava Grace</dc:creator>
  <cp:lastModifiedBy>Traffic</cp:lastModifiedBy>
  <cp:revision>479</cp:revision>
  <cp:lastPrinted>2019-10-17T16:11:55Z</cp:lastPrinted>
  <dcterms:created xsi:type="dcterms:W3CDTF">2009-09-23T14:07:54Z</dcterms:created>
  <dcterms:modified xsi:type="dcterms:W3CDTF">2019-12-30T13:23:55Z</dcterms:modified>
</cp:coreProperties>
</file>