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Comfortaa" pitchFamily="2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/>
    <p:restoredTop sz="94673"/>
  </p:normalViewPr>
  <p:slideViewPr>
    <p:cSldViewPr snapToGrid="0">
      <p:cViewPr varScale="1">
        <p:scale>
          <a:sx n="103" d="100"/>
          <a:sy n="103" d="100"/>
        </p:scale>
        <p:origin x="4600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38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287896" y="376330"/>
            <a:ext cx="1690916" cy="74400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6" name="Google Shape;56;p13"/>
          <p:cNvSpPr txBox="1"/>
          <p:nvPr/>
        </p:nvSpPr>
        <p:spPr>
          <a:xfrm>
            <a:off x="667265" y="2991503"/>
            <a:ext cx="544933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12 Days of Christmas</a:t>
            </a:r>
            <a:endParaRPr sz="36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3931200"/>
            <a:ext cx="6858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7447"/>
                </a:solidFill>
              </a:rPr>
              <a:t>This daily Survey-Based Sweepstakes offers a daily prize and entry reward coupon for up to 12 different sponsors.</a:t>
            </a:r>
            <a:endParaRPr sz="1800">
              <a:solidFill>
                <a:srgbClr val="00744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447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79800" y="4896001"/>
            <a:ext cx="4780663" cy="4057034"/>
          </a:xfrm>
          <a:custGeom>
            <a:avLst/>
            <a:gdLst/>
            <a:ahLst/>
            <a:cxnLst/>
            <a:rect l="l" t="t" r="r" b="b"/>
            <a:pathLst>
              <a:path w="189803" h="117689" extrusionOk="0">
                <a:moveTo>
                  <a:pt x="136151" y="0"/>
                </a:moveTo>
                <a:lnTo>
                  <a:pt x="0" y="0"/>
                </a:lnTo>
                <a:lnTo>
                  <a:pt x="0" y="117112"/>
                </a:lnTo>
                <a:lnTo>
                  <a:pt x="189803" y="117689"/>
                </a:lnTo>
                <a:close/>
              </a:path>
            </a:pathLst>
          </a:custGeom>
          <a:solidFill>
            <a:srgbClr val="007447"/>
          </a:solidFill>
          <a:ln>
            <a:noFill/>
          </a:ln>
        </p:spPr>
      </p:sp>
      <p:sp>
        <p:nvSpPr>
          <p:cNvPr id="59" name="Google Shape;59;p13"/>
          <p:cNvSpPr txBox="1"/>
          <p:nvPr/>
        </p:nvSpPr>
        <p:spPr>
          <a:xfrm>
            <a:off x="114652" y="5062575"/>
            <a:ext cx="3728321" cy="315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FFFFFF"/>
                </a:solidFill>
              </a:rPr>
              <a:t>WITH YOUR INVESTMENT, YOU RECEIVE:</a:t>
            </a:r>
            <a:endParaRPr sz="1300" b="1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Lead List of All Entrants &amp; Survey answers </a:t>
            </a:r>
            <a:endParaRPr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Coupon distribution </a:t>
            </a:r>
            <a:endParaRPr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12 Recorded Promos (for specific day)</a:t>
            </a:r>
            <a:endParaRPr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Branded Website Landing Pages</a:t>
            </a:r>
            <a:endParaRPr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300x250 Banner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Two 768x90 </a:t>
            </a:r>
            <a:r>
              <a:rPr lang="en-US" dirty="0">
                <a:solidFill>
                  <a:srgbClr val="FFFFFF"/>
                </a:solidFill>
              </a:rPr>
              <a:t>Leaderboard</a:t>
            </a:r>
            <a:r>
              <a:rPr lang="en" dirty="0">
                <a:solidFill>
                  <a:srgbClr val="FFFFFF"/>
                </a:solidFill>
              </a:rPr>
              <a:t> Banners</a:t>
            </a:r>
          </a:p>
          <a:p>
            <a:pPr marL="139700" lvl="0" algn="ctr" rtl="0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400"/>
            </a:pPr>
            <a:r>
              <a:rPr lang="en" sz="2400" dirty="0">
                <a:solidFill>
                  <a:srgbClr val="FFFFFF"/>
                </a:solidFill>
              </a:rPr>
              <a:t>$X,000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79800" y="8236825"/>
            <a:ext cx="4820759" cy="734106"/>
          </a:xfrm>
          <a:custGeom>
            <a:avLst/>
            <a:gdLst/>
            <a:ahLst/>
            <a:cxnLst/>
            <a:rect l="l" t="t" r="r" b="b"/>
            <a:pathLst>
              <a:path w="191262" h="30861" extrusionOk="0">
                <a:moveTo>
                  <a:pt x="0" y="0"/>
                </a:moveTo>
                <a:lnTo>
                  <a:pt x="180594" y="0"/>
                </a:lnTo>
                <a:lnTo>
                  <a:pt x="191262" y="30861"/>
                </a:lnTo>
                <a:lnTo>
                  <a:pt x="0" y="29718"/>
                </a:lnTo>
                <a:close/>
              </a:path>
            </a:pathLst>
          </a:custGeom>
          <a:solidFill>
            <a:srgbClr val="C02020"/>
          </a:solidFill>
          <a:ln>
            <a:noFill/>
          </a:ln>
        </p:spPr>
      </p:sp>
      <p:sp>
        <p:nvSpPr>
          <p:cNvPr id="62" name="Google Shape;62;p13"/>
          <p:cNvSpPr txBox="1"/>
          <p:nvPr/>
        </p:nvSpPr>
        <p:spPr>
          <a:xfrm>
            <a:off x="320900" y="8317282"/>
            <a:ext cx="4319400" cy="45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</a:rPr>
              <a:t>Bob Salesperson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rgbClr val="FFFFFF"/>
                </a:solidFill>
              </a:rPr>
              <a:t>bsalesperson@yourdomain.com</a:t>
            </a:r>
            <a:r>
              <a:rPr lang="en" sz="1000" dirty="0">
                <a:solidFill>
                  <a:srgbClr val="FFFFFF"/>
                </a:solidFill>
              </a:rPr>
              <a:t>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</a:rPr>
              <a:t>800-555-1212</a:t>
            </a:r>
            <a:endParaRPr sz="1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6EE2C-2A03-C04D-9DC2-70740C325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800" y="4901760"/>
            <a:ext cx="2487879" cy="404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70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Comfortaa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5</cp:revision>
  <dcterms:modified xsi:type="dcterms:W3CDTF">2019-11-19T11:59:52Z</dcterms:modified>
</cp:coreProperties>
</file>