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598"/>
    <a:srgbClr val="FDC9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98"/>
    <p:restoredTop sz="94558"/>
  </p:normalViewPr>
  <p:slideViewPr>
    <p:cSldViewPr snapToGrid="0" snapToObjects="1">
      <p:cViewPr varScale="1">
        <p:scale>
          <a:sx n="90" d="100"/>
          <a:sy n="90" d="100"/>
        </p:scale>
        <p:origin x="24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30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65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91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636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28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7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5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736C5-6931-644D-A35B-BDC5858C548D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03461-53D2-9E47-B3A4-0D3624A1DE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35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B8EFA2-0449-D545-AEB7-87AF0F7E6763}"/>
              </a:ext>
            </a:extLst>
          </p:cNvPr>
          <p:cNvSpPr/>
          <p:nvPr/>
        </p:nvSpPr>
        <p:spPr>
          <a:xfrm>
            <a:off x="0" y="1"/>
            <a:ext cx="6858000" cy="2491034"/>
          </a:xfrm>
          <a:prstGeom prst="rect">
            <a:avLst/>
          </a:prstGeom>
          <a:solidFill>
            <a:srgbClr val="FDC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FB5110-EC01-394E-BF38-3891A8F7F100}"/>
              </a:ext>
            </a:extLst>
          </p:cNvPr>
          <p:cNvSpPr/>
          <p:nvPr/>
        </p:nvSpPr>
        <p:spPr>
          <a:xfrm>
            <a:off x="0" y="2038865"/>
            <a:ext cx="6858000" cy="111211"/>
          </a:xfrm>
          <a:prstGeom prst="rect">
            <a:avLst/>
          </a:prstGeom>
          <a:solidFill>
            <a:srgbClr val="8E3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FEB334-A30A-304D-9378-0818EECEB0F9}"/>
              </a:ext>
            </a:extLst>
          </p:cNvPr>
          <p:cNvSpPr/>
          <p:nvPr/>
        </p:nvSpPr>
        <p:spPr>
          <a:xfrm>
            <a:off x="229682" y="2491033"/>
            <a:ext cx="3002691" cy="4478178"/>
          </a:xfrm>
          <a:prstGeom prst="rect">
            <a:avLst/>
          </a:prstGeom>
          <a:solidFill>
            <a:srgbClr val="8E3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564E9BD5-F18A-5F4E-B705-500DE6746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48" y="6916809"/>
            <a:ext cx="3002691" cy="197064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DD24AE1-D69C-7D48-A6FE-692CC40B2F4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330"/>
          <a:stretch/>
        </p:blipFill>
        <p:spPr>
          <a:xfrm>
            <a:off x="3097255" y="2488290"/>
            <a:ext cx="3760745" cy="665570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7A7E5EF-8AC5-2848-889F-B5C9EE8FF7A2}"/>
              </a:ext>
            </a:extLst>
          </p:cNvPr>
          <p:cNvSpPr/>
          <p:nvPr/>
        </p:nvSpPr>
        <p:spPr>
          <a:xfrm>
            <a:off x="433254" y="4289117"/>
            <a:ext cx="3249827" cy="629676"/>
          </a:xfrm>
          <a:prstGeom prst="rect">
            <a:avLst/>
          </a:prstGeom>
          <a:solidFill>
            <a:srgbClr val="FDC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320871-6565-684C-A868-F47C62EE61FC}"/>
              </a:ext>
            </a:extLst>
          </p:cNvPr>
          <p:cNvSpPr/>
          <p:nvPr/>
        </p:nvSpPr>
        <p:spPr>
          <a:xfrm>
            <a:off x="0" y="8600303"/>
            <a:ext cx="6858000" cy="543697"/>
          </a:xfrm>
          <a:prstGeom prst="rect">
            <a:avLst/>
          </a:prstGeom>
          <a:solidFill>
            <a:srgbClr val="8E3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2AEE02B-44E9-FC4D-8D58-592C03621970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62045" y="580287"/>
            <a:ext cx="1996122" cy="878293"/>
          </a:xfrm>
          <a:prstGeom prst="rect">
            <a:avLst/>
          </a:prstGeom>
          <a:effectLst>
            <a:glow>
              <a:srgbClr val="8E3598">
                <a:alpha val="40000"/>
              </a:srgbClr>
            </a:glo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5923BCF-0A36-5342-83A6-14BA222023B8}"/>
              </a:ext>
            </a:extLst>
          </p:cNvPr>
          <p:cNvSpPr txBox="1"/>
          <p:nvPr/>
        </p:nvSpPr>
        <p:spPr>
          <a:xfrm>
            <a:off x="318954" y="2643337"/>
            <a:ext cx="279262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During this X WEEK PROMOTION, the audience goes on a scavenger hunt around the city using using the station app to find clues! The clues (at the various sponsor businesses) guide them to the next location. Each business supplies a coupon and a clue!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D8827D3-0FB3-B743-BC64-A689F464FACE}"/>
              </a:ext>
            </a:extLst>
          </p:cNvPr>
          <p:cNvSpPr txBox="1"/>
          <p:nvPr/>
        </p:nvSpPr>
        <p:spPr>
          <a:xfrm>
            <a:off x="318955" y="4985373"/>
            <a:ext cx="279262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</a:rPr>
              <a:t>WITH YOUR INVESTMENT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Website &amp; App branding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Coupon to all entrants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300x250 on website landing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320 x 50 on app landing page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 err="1">
                <a:solidFill>
                  <a:schemeClr val="bg1"/>
                </a:solidFill>
              </a:rPr>
              <a:t>M,T,W,Th,F</a:t>
            </a:r>
            <a:r>
              <a:rPr lang="en-US" sz="1300" dirty="0">
                <a:solidFill>
                  <a:schemeClr val="bg1"/>
                </a:solidFill>
              </a:rPr>
              <a:t>, Liners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300" dirty="0">
                <a:solidFill>
                  <a:schemeClr val="bg1"/>
                </a:solidFill>
              </a:rPr>
              <a:t>Website, App Business Profile &amp; Landing Pages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2756A0-009E-8D44-B7DD-633BF6E3CDC1}"/>
              </a:ext>
            </a:extLst>
          </p:cNvPr>
          <p:cNvSpPr txBox="1"/>
          <p:nvPr/>
        </p:nvSpPr>
        <p:spPr>
          <a:xfrm>
            <a:off x="624784" y="4406745"/>
            <a:ext cx="2724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spc="130" dirty="0">
                <a:solidFill>
                  <a:srgbClr val="8E3598"/>
                </a:solidFill>
              </a:rPr>
              <a:t>INVESTMENT: $X,000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5188E5-5CD3-5B4A-A6BB-325C5B5DD46D}"/>
              </a:ext>
            </a:extLst>
          </p:cNvPr>
          <p:cNvSpPr txBox="1"/>
          <p:nvPr/>
        </p:nvSpPr>
        <p:spPr>
          <a:xfrm>
            <a:off x="2063889" y="340440"/>
            <a:ext cx="45222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spc="300" dirty="0">
                <a:ln>
                  <a:solidFill>
                    <a:srgbClr val="8E3598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App Check-In Scavenger Hunt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F884A7-AF2C-8044-B09E-1A098BC41995}"/>
              </a:ext>
            </a:extLst>
          </p:cNvPr>
          <p:cNvSpPr txBox="1"/>
          <p:nvPr/>
        </p:nvSpPr>
        <p:spPr>
          <a:xfrm>
            <a:off x="0" y="8741258"/>
            <a:ext cx="685799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solidFill>
                  <a:schemeClr val="bg1"/>
                </a:solidFill>
              </a:rPr>
              <a:t>Bob Salesperson     </a:t>
            </a:r>
            <a:r>
              <a:rPr lang="en-US" sz="1300" dirty="0" err="1">
                <a:solidFill>
                  <a:schemeClr val="bg1"/>
                </a:solidFill>
              </a:rPr>
              <a:t>bsalesperson@yourdomain.com</a:t>
            </a:r>
            <a:r>
              <a:rPr lang="en-US" sz="1300" dirty="0">
                <a:solidFill>
                  <a:schemeClr val="bg1"/>
                </a:solidFill>
              </a:rPr>
              <a:t>     800-555-1212</a:t>
            </a:r>
          </a:p>
        </p:txBody>
      </p:sp>
    </p:spTree>
    <p:extLst>
      <p:ext uri="{BB962C8B-B14F-4D97-AF65-F5344CB8AC3E}">
        <p14:creationId xmlns:p14="http://schemas.microsoft.com/office/powerpoint/2010/main" val="1424350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110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Polakos</dc:creator>
  <cp:lastModifiedBy>Anthony Polakos</cp:lastModifiedBy>
  <cp:revision>15</cp:revision>
  <dcterms:created xsi:type="dcterms:W3CDTF">2019-11-06T13:26:20Z</dcterms:created>
  <dcterms:modified xsi:type="dcterms:W3CDTF">2019-11-19T12:20:02Z</dcterms:modified>
</cp:coreProperties>
</file>