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embeddedFontLst>
    <p:embeddedFont>
      <p:font typeface="Impact" panose="020B0806030902050204" pitchFamily="34" charset="0"/>
      <p:regular r:id="rId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3534"/>
    <a:srgbClr val="273777"/>
    <a:srgbClr val="03A7F0"/>
    <a:srgbClr val="D8127E"/>
    <a:srgbClr val="00A3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75"/>
    <p:restoredTop sz="94552"/>
  </p:normalViewPr>
  <p:slideViewPr>
    <p:cSldViewPr snapToGrid="0">
      <p:cViewPr varScale="1">
        <p:scale>
          <a:sx n="102" d="100"/>
          <a:sy n="102" d="100"/>
        </p:scale>
        <p:origin x="4968" y="20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43447" y="685800"/>
            <a:ext cx="2571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3781" y="1323689"/>
            <a:ext cx="6390300" cy="36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3775" y="5038444"/>
            <a:ext cx="6390300" cy="14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33775" y="1966444"/>
            <a:ext cx="6390300" cy="34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33775" y="5603956"/>
            <a:ext cx="6390300" cy="23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33775" y="3823733"/>
            <a:ext cx="6390300" cy="14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33775" y="2048844"/>
            <a:ext cx="6390300" cy="6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33775" y="2048844"/>
            <a:ext cx="3000000" cy="6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3624300" y="2048844"/>
            <a:ext cx="3000000" cy="6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33775" y="987733"/>
            <a:ext cx="2106000" cy="134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33775" y="2470400"/>
            <a:ext cx="2106000" cy="56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367688" y="800267"/>
            <a:ext cx="4775700" cy="72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429000" y="-222"/>
            <a:ext cx="3429000" cy="9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99125" y="2192311"/>
            <a:ext cx="3033900" cy="263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199125" y="4983244"/>
            <a:ext cx="3033900" cy="21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3704625" y="1287244"/>
            <a:ext cx="2877600" cy="656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33775" y="7521022"/>
            <a:ext cx="4499100" cy="10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33775" y="2048844"/>
            <a:ext cx="6390300" cy="60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emf"/><Relationship Id="rId9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A0588145-18CA-104B-9AD7-9FF0A519DFFF}"/>
              </a:ext>
            </a:extLst>
          </p:cNvPr>
          <p:cNvSpPr/>
          <p:nvPr/>
        </p:nvSpPr>
        <p:spPr>
          <a:xfrm>
            <a:off x="3650374" y="4743483"/>
            <a:ext cx="3191657" cy="44005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4E77A67-9556-F741-92A9-2ED514BFF43A}"/>
              </a:ext>
            </a:extLst>
          </p:cNvPr>
          <p:cNvSpPr/>
          <p:nvPr/>
        </p:nvSpPr>
        <p:spPr>
          <a:xfrm>
            <a:off x="53037" y="3843509"/>
            <a:ext cx="3497193" cy="5300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anual Input 26">
            <a:extLst>
              <a:ext uri="{FF2B5EF4-FFF2-40B4-BE49-F238E27FC236}">
                <a16:creationId xmlns:a16="http://schemas.microsoft.com/office/drawing/2014/main" id="{EB16D67C-F447-624E-885D-418C13394D98}"/>
              </a:ext>
            </a:extLst>
          </p:cNvPr>
          <p:cNvSpPr/>
          <p:nvPr/>
        </p:nvSpPr>
        <p:spPr>
          <a:xfrm rot="10800000" flipH="1">
            <a:off x="-16320" y="-92713"/>
            <a:ext cx="6893026" cy="4250719"/>
          </a:xfrm>
          <a:prstGeom prst="flowChartManualInpu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D82A34E-9460-B842-B655-57BA0680CB7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0257" y="0"/>
            <a:ext cx="2027648" cy="892165"/>
          </a:xfrm>
          <a:prstGeom prst="rect">
            <a:avLst/>
          </a:prstGeom>
          <a:effectLst>
            <a:glow>
              <a:schemeClr val="accent5">
                <a:satMod val="175000"/>
                <a:alpha val="40000"/>
              </a:schemeClr>
            </a:glow>
          </a:effec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80F580C-A38A-8649-8B80-D670CA451F79}"/>
              </a:ext>
            </a:extLst>
          </p:cNvPr>
          <p:cNvCxnSpPr>
            <a:cxnSpLocks/>
          </p:cNvCxnSpPr>
          <p:nvPr/>
        </p:nvCxnSpPr>
        <p:spPr>
          <a:xfrm>
            <a:off x="-16321" y="3323968"/>
            <a:ext cx="6893027" cy="873130"/>
          </a:xfrm>
          <a:prstGeom prst="line">
            <a:avLst/>
          </a:prstGeom>
          <a:ln w="101600">
            <a:solidFill>
              <a:srgbClr val="343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76DF68D4-AA3B-3D44-8A21-2C734076553C}"/>
              </a:ext>
            </a:extLst>
          </p:cNvPr>
          <p:cNvSpPr/>
          <p:nvPr/>
        </p:nvSpPr>
        <p:spPr>
          <a:xfrm>
            <a:off x="237343" y="1999712"/>
            <a:ext cx="1820562" cy="1820562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114300">
            <a:gradFill>
              <a:gsLst>
                <a:gs pos="100000">
                  <a:srgbClr val="FF0000"/>
                </a:gs>
                <a:gs pos="0">
                  <a:schemeClr val="accent4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2037449-4B89-614E-8649-F6D9004CF94A}"/>
              </a:ext>
            </a:extLst>
          </p:cNvPr>
          <p:cNvSpPr txBox="1"/>
          <p:nvPr/>
        </p:nvSpPr>
        <p:spPr>
          <a:xfrm>
            <a:off x="136992" y="4308278"/>
            <a:ext cx="341559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300" dirty="0"/>
              <a:t>During this </a:t>
            </a:r>
            <a:r>
              <a:rPr lang="en-US" sz="1300" b="1" dirty="0"/>
              <a:t>2 WEEK PROMOTION</a:t>
            </a:r>
            <a:r>
              <a:rPr lang="en-US" sz="1300" dirty="0"/>
              <a:t>, </a:t>
            </a:r>
            <a:r>
              <a:rPr lang="en-US" sz="1300"/>
              <a:t>the audience submits </a:t>
            </a:r>
            <a:r>
              <a:rPr lang="en-US" sz="1300" dirty="0"/>
              <a:t>photos of their best BBQ spreads. Juicy steaks, mouthwatering burgers and tender chicken dripping with sauce!</a:t>
            </a:r>
          </a:p>
          <a:p>
            <a:pPr>
              <a:spcAft>
                <a:spcPts val="600"/>
              </a:spcAft>
            </a:pPr>
            <a:r>
              <a:rPr lang="en-US" sz="1300" dirty="0"/>
              <a:t>After the photos are all submitted, the public votes on who has the best spread of delicious grilled food!</a:t>
            </a:r>
          </a:p>
          <a:p>
            <a:pPr>
              <a:spcAft>
                <a:spcPts val="600"/>
              </a:spcAft>
            </a:pPr>
            <a:r>
              <a:rPr lang="en-US" sz="1300" dirty="0"/>
              <a:t>The winner receives a prize that revolves around </a:t>
            </a:r>
            <a:r>
              <a:rPr lang="en-US" sz="1300" dirty="0" err="1"/>
              <a:t>BBQ’ing</a:t>
            </a:r>
            <a:r>
              <a:rPr lang="en-US" sz="1300" dirty="0"/>
              <a:t> / outdoors</a:t>
            </a:r>
          </a:p>
          <a:p>
            <a:endParaRPr lang="en-US" sz="13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73E3663-E778-B34F-B8CC-29564963FE33}"/>
              </a:ext>
            </a:extLst>
          </p:cNvPr>
          <p:cNvSpPr txBox="1"/>
          <p:nvPr/>
        </p:nvSpPr>
        <p:spPr>
          <a:xfrm>
            <a:off x="237343" y="6493754"/>
            <a:ext cx="2961067" cy="2200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300" b="1" dirty="0">
                <a:solidFill>
                  <a:srgbClr val="FF0000"/>
                </a:solidFill>
              </a:rPr>
              <a:t>With Your Investment, You Get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Lead List of All Entrants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App Open Pre-roll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Branded Website Landing Pages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X Recorded Promos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X :15 Second Commercials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b="1" dirty="0"/>
          </a:p>
          <a:p>
            <a:pPr algn="ctr">
              <a:spcAft>
                <a:spcPts val="600"/>
              </a:spcAft>
            </a:pPr>
            <a:r>
              <a:rPr lang="en-US" sz="2000" b="1" dirty="0">
                <a:gradFill>
                  <a:gsLst>
                    <a:gs pos="0">
                      <a:schemeClr val="accent4"/>
                    </a:gs>
                    <a:gs pos="100000">
                      <a:srgbClr val="FF0000"/>
                    </a:gs>
                  </a:gsLst>
                  <a:lin ang="5400000" scaled="1"/>
                </a:gradFill>
              </a:rPr>
              <a:t>Investment </a:t>
            </a:r>
          </a:p>
          <a:p>
            <a:pPr algn="ctr"/>
            <a:r>
              <a:rPr lang="en-US" sz="1600" dirty="0"/>
              <a:t>$X,000 + Prize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051F5DC-153C-4E49-9A19-DE4303BAFDC8}"/>
              </a:ext>
            </a:extLst>
          </p:cNvPr>
          <p:cNvSpPr txBox="1"/>
          <p:nvPr/>
        </p:nvSpPr>
        <p:spPr>
          <a:xfrm>
            <a:off x="4058095" y="8399328"/>
            <a:ext cx="2427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Bob Salesperson </a:t>
            </a:r>
          </a:p>
          <a:p>
            <a:r>
              <a:rPr lang="en-US" sz="1200" dirty="0" err="1"/>
              <a:t>bsalesperson@yourdomain.com</a:t>
            </a:r>
            <a:r>
              <a:rPr lang="en-US" sz="1200" dirty="0"/>
              <a:t> </a:t>
            </a:r>
          </a:p>
          <a:p>
            <a:r>
              <a:rPr lang="en-US" sz="1200" dirty="0"/>
              <a:t>800-555-1212 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B3CA012-3C6D-064B-8126-45DC257543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3440" y="4503867"/>
            <a:ext cx="2484818" cy="3784337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BD3FD466-5622-3E49-9921-32DE0F8057DF}"/>
              </a:ext>
            </a:extLst>
          </p:cNvPr>
          <p:cNvSpPr/>
          <p:nvPr/>
        </p:nvSpPr>
        <p:spPr>
          <a:xfrm>
            <a:off x="5254638" y="3047350"/>
            <a:ext cx="1342768" cy="1342768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114300">
            <a:gradFill>
              <a:gsLst>
                <a:gs pos="0">
                  <a:schemeClr val="accent4"/>
                </a:gs>
                <a:gs pos="100000">
                  <a:srgbClr val="FF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C18AA86-6B0B-EB47-91A7-45A9E714E305}"/>
              </a:ext>
            </a:extLst>
          </p:cNvPr>
          <p:cNvSpPr/>
          <p:nvPr/>
        </p:nvSpPr>
        <p:spPr>
          <a:xfrm>
            <a:off x="2734270" y="2482339"/>
            <a:ext cx="1668163" cy="1668163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 w="114300">
            <a:gradFill>
              <a:gsLst>
                <a:gs pos="100000">
                  <a:srgbClr val="FF0000"/>
                </a:gs>
                <a:gs pos="0">
                  <a:schemeClr val="accent4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1751BF-4045-E449-96B8-865BCD6EDE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4751" y="158282"/>
            <a:ext cx="1990958" cy="2015563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CFD3A4-1510-9748-BBA2-5E71C1F841C3}"/>
              </a:ext>
            </a:extLst>
          </p:cNvPr>
          <p:cNvSpPr txBox="1"/>
          <p:nvPr/>
        </p:nvSpPr>
        <p:spPr>
          <a:xfrm>
            <a:off x="4402433" y="331363"/>
            <a:ext cx="20658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19050">
                  <a:solidFill>
                    <a:schemeClr val="bg1"/>
                  </a:solidFill>
                </a:ln>
                <a:latin typeface="Impact" panose="020B0806030902050204" pitchFamily="34" charset="0"/>
              </a:rPr>
              <a:t>SPREAD</a:t>
            </a:r>
          </a:p>
          <a:p>
            <a:pPr algn="ctr"/>
            <a:r>
              <a:rPr lang="en-US" sz="4000" dirty="0">
                <a:ln w="19050">
                  <a:solidFill>
                    <a:schemeClr val="bg1"/>
                  </a:solidFill>
                </a:ln>
                <a:latin typeface="Impact" panose="020B0806030902050204" pitchFamily="34" charset="0"/>
              </a:rPr>
              <a:t>PHOTO CONTEST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104</Words>
  <Application>Microsoft Macintosh PowerPoint</Application>
  <PresentationFormat>On-screen Show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Impact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Anthony Polakos</cp:lastModifiedBy>
  <cp:revision>30</cp:revision>
  <dcterms:modified xsi:type="dcterms:W3CDTF">2019-11-19T12:28:51Z</dcterms:modified>
</cp:coreProperties>
</file>