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F67"/>
    <a:srgbClr val="8E3598"/>
    <a:srgbClr val="FDC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/>
    <p:restoredTop sz="94558"/>
  </p:normalViewPr>
  <p:slideViewPr>
    <p:cSldViewPr snapToGrid="0" snapToObjects="1">
      <p:cViewPr varScale="1">
        <p:scale>
          <a:sx n="90" d="100"/>
          <a:sy n="90" d="100"/>
        </p:scale>
        <p:origin x="256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93AB432-3EC3-A342-A632-5083684819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1381" y="6846597"/>
            <a:ext cx="3009586" cy="17843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FEB334-A30A-304D-9378-0818EECEB0F9}"/>
              </a:ext>
            </a:extLst>
          </p:cNvPr>
          <p:cNvSpPr/>
          <p:nvPr/>
        </p:nvSpPr>
        <p:spPr>
          <a:xfrm>
            <a:off x="3648276" y="2517272"/>
            <a:ext cx="3002691" cy="4478178"/>
          </a:xfrm>
          <a:prstGeom prst="rect">
            <a:avLst/>
          </a:prstGeom>
          <a:solidFill>
            <a:srgbClr val="9FC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131D46B-0D66-E14D-89BA-16FFCBADB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48" y="2447041"/>
            <a:ext cx="3514607" cy="4671630"/>
          </a:xfrm>
          <a:prstGeom prst="rect">
            <a:avLst/>
          </a:prstGeom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63D7E0B-0CE1-B343-840E-8A6CB9EDC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58" y="3900534"/>
            <a:ext cx="3031433" cy="4927946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8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A7E5EF-8AC5-2848-889F-B5C9EE8FF7A2}"/>
              </a:ext>
            </a:extLst>
          </p:cNvPr>
          <p:cNvSpPr/>
          <p:nvPr/>
        </p:nvSpPr>
        <p:spPr>
          <a:xfrm>
            <a:off x="3280348" y="3971376"/>
            <a:ext cx="3249827" cy="543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320871-6565-684C-A868-F47C62EE61FC}"/>
              </a:ext>
            </a:extLst>
          </p:cNvPr>
          <p:cNvSpPr/>
          <p:nvPr/>
        </p:nvSpPr>
        <p:spPr>
          <a:xfrm>
            <a:off x="0" y="8600303"/>
            <a:ext cx="6858000" cy="543697"/>
          </a:xfrm>
          <a:prstGeom prst="rect">
            <a:avLst/>
          </a:prstGeom>
          <a:solidFill>
            <a:srgbClr val="9FC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923BCF-0A36-5342-83A6-14BA222023B8}"/>
              </a:ext>
            </a:extLst>
          </p:cNvPr>
          <p:cNvSpPr txBox="1"/>
          <p:nvPr/>
        </p:nvSpPr>
        <p:spPr>
          <a:xfrm>
            <a:off x="3737548" y="2669576"/>
            <a:ext cx="27926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During this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 WEEK PROMOTION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the audience uploads their best (or worst!) smiles. </a:t>
            </a: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After submissions are received, front-end voting helps pick a winner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8827D3-0FB3-B743-BC64-A689F464FACE}"/>
              </a:ext>
            </a:extLst>
          </p:cNvPr>
          <p:cNvSpPr txBox="1"/>
          <p:nvPr/>
        </p:nvSpPr>
        <p:spPr>
          <a:xfrm>
            <a:off x="3679481" y="4596054"/>
            <a:ext cx="2792626" cy="2321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YOUR INVESTMENT, YOU GET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Lead List of All Entrants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 Live Segments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 320x50 Banner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Branded Website Landing Pages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300x250 Banner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 Recorded Promos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756A0-009E-8D44-B7DD-633BF6E3CDC1}"/>
              </a:ext>
            </a:extLst>
          </p:cNvPr>
          <p:cNvSpPr txBox="1"/>
          <p:nvPr/>
        </p:nvSpPr>
        <p:spPr>
          <a:xfrm>
            <a:off x="3403915" y="4081497"/>
            <a:ext cx="3002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130" dirty="0">
                <a:solidFill>
                  <a:schemeClr val="tx2"/>
                </a:solidFill>
              </a:rPr>
              <a:t>INVESTMENT: $X,000 + Prize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24E1E02-8EBB-9642-B62E-0B2F44F452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357"/>
            <a:ext cx="6857999" cy="24312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AEE02B-44E9-FC4D-8D58-592C0362197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25937" y="1436096"/>
            <a:ext cx="1831317" cy="805779"/>
          </a:xfrm>
          <a:prstGeom prst="rect">
            <a:avLst/>
          </a:prstGeom>
          <a:effectLst>
            <a:glow>
              <a:schemeClr val="accent5">
                <a:satMod val="175000"/>
                <a:alpha val="14000"/>
              </a:schemeClr>
            </a:glow>
            <a:outerShdw blurRad="50800" dist="38100" dir="2700000" algn="tl" rotWithShape="0">
              <a:prstClr val="black">
                <a:alpha val="88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5188E5-5CD3-5B4A-A6BB-325C5B5DD46D}"/>
              </a:ext>
            </a:extLst>
          </p:cNvPr>
          <p:cNvSpPr txBox="1"/>
          <p:nvPr/>
        </p:nvSpPr>
        <p:spPr>
          <a:xfrm>
            <a:off x="325937" y="289417"/>
            <a:ext cx="4423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 (OR WORST!)</a:t>
            </a:r>
          </a:p>
          <a:p>
            <a:pPr algn="r"/>
            <a:r>
              <a:rPr lang="en-US" sz="3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SMILE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F884A7-AF2C-8044-B09E-1A098BC41995}"/>
              </a:ext>
            </a:extLst>
          </p:cNvPr>
          <p:cNvSpPr txBox="1"/>
          <p:nvPr/>
        </p:nvSpPr>
        <p:spPr>
          <a:xfrm>
            <a:off x="0" y="8741258"/>
            <a:ext cx="68579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Bob Salesperson     </a:t>
            </a:r>
            <a:r>
              <a:rPr lang="en-US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bsalesperson@yourdomain.com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800-555-1212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4113327-36B6-AB4F-84E4-B47893C68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26175">
            <a:off x="4825615" y="974348"/>
            <a:ext cx="1758125" cy="90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5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77</Words>
  <Application>Microsoft Macintosh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Polakos</dc:creator>
  <cp:lastModifiedBy>Anthony Polakos</cp:lastModifiedBy>
  <cp:revision>22</cp:revision>
  <cp:lastPrinted>2019-11-06T14:55:46Z</cp:lastPrinted>
  <dcterms:created xsi:type="dcterms:W3CDTF">2019-11-06T13:26:20Z</dcterms:created>
  <dcterms:modified xsi:type="dcterms:W3CDTF">2019-11-19T12:34:27Z</dcterms:modified>
</cp:coreProperties>
</file>