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27D"/>
    <a:srgbClr val="273777"/>
    <a:srgbClr val="FF8AD8"/>
    <a:srgbClr val="1A1919"/>
    <a:srgbClr val="A31C36"/>
    <a:srgbClr val="393996"/>
    <a:srgbClr val="A6DAEB"/>
    <a:srgbClr val="263777"/>
    <a:srgbClr val="BED73D"/>
    <a:srgbClr val="AFB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1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3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C55E73-D26E-5546-8B9E-D85E8ABAF71E}"/>
              </a:ext>
            </a:extLst>
          </p:cNvPr>
          <p:cNvSpPr/>
          <p:nvPr/>
        </p:nvSpPr>
        <p:spPr>
          <a:xfrm>
            <a:off x="3429000" y="4181852"/>
            <a:ext cx="3095368" cy="48385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3CB2F6-AEE4-9A4E-9E73-80AC92CEA88A}"/>
              </a:ext>
            </a:extLst>
          </p:cNvPr>
          <p:cNvSpPr/>
          <p:nvPr/>
        </p:nvSpPr>
        <p:spPr>
          <a:xfrm>
            <a:off x="333632" y="4193255"/>
            <a:ext cx="3095368" cy="1399507"/>
          </a:xfrm>
          <a:prstGeom prst="rect">
            <a:avLst/>
          </a:prstGeom>
          <a:solidFill>
            <a:srgbClr val="D81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00720A2-7152-0B45-AC7F-FF56C93F6F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419325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5DCC626-67FC-8B44-BC25-052BBED1F790}"/>
              </a:ext>
            </a:extLst>
          </p:cNvPr>
          <p:cNvSpPr txBox="1"/>
          <p:nvPr/>
        </p:nvSpPr>
        <p:spPr>
          <a:xfrm>
            <a:off x="762548" y="8313003"/>
            <a:ext cx="223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Bob Salesperson 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800-555-1212 </a:t>
            </a:r>
          </a:p>
          <a:p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bsalesperson@yourdomain.com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D26540-4596-A44F-B378-DD9B3013CC68}"/>
              </a:ext>
            </a:extLst>
          </p:cNvPr>
          <p:cNvSpPr txBox="1"/>
          <p:nvPr/>
        </p:nvSpPr>
        <p:spPr>
          <a:xfrm>
            <a:off x="328246" y="5667916"/>
            <a:ext cx="309536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127D"/>
                </a:solidFill>
              </a:rPr>
              <a:t>Your Investment gets you</a:t>
            </a:r>
          </a:p>
          <a:p>
            <a:endParaRPr lang="en-US" sz="800" dirty="0">
              <a:solidFill>
                <a:srgbClr val="D812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Lead List of All Entrants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Three Live Weekly Segments Two Weekly Liners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Streaming Pre-roll Video Website &amp; App 320x50 Banner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Branded Website Landing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300x250 Banner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X Recorded Promos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X :15 Second Commercials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E443B-BD5B-8A4F-BCA9-4D692C08CBC3}"/>
              </a:ext>
            </a:extLst>
          </p:cNvPr>
          <p:cNvSpPr txBox="1"/>
          <p:nvPr/>
        </p:nvSpPr>
        <p:spPr>
          <a:xfrm>
            <a:off x="3642596" y="8093376"/>
            <a:ext cx="270372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investment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$X,000 + Kick Off Prize 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52F24E-DA78-3043-8D30-F9657EBBEC25}"/>
              </a:ext>
            </a:extLst>
          </p:cNvPr>
          <p:cNvSpPr/>
          <p:nvPr/>
        </p:nvSpPr>
        <p:spPr>
          <a:xfrm>
            <a:off x="336736" y="2520852"/>
            <a:ext cx="3095367" cy="1673357"/>
          </a:xfrm>
          <a:prstGeom prst="rect">
            <a:avLst/>
          </a:prstGeom>
          <a:solidFill>
            <a:srgbClr val="273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DDCF92-BA97-6547-BF58-956ED2048681}"/>
              </a:ext>
            </a:extLst>
          </p:cNvPr>
          <p:cNvSpPr txBox="1"/>
          <p:nvPr/>
        </p:nvSpPr>
        <p:spPr>
          <a:xfrm>
            <a:off x="336736" y="3105385"/>
            <a:ext cx="3086877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Car Kid </a:t>
            </a:r>
          </a:p>
          <a:p>
            <a:pPr algn="ctr">
              <a:lnSpc>
                <a:spcPts val="3600"/>
              </a:lnSpc>
            </a:pPr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Karaoke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AF5705-8D1E-614F-80A4-1561B53F518A}"/>
              </a:ext>
            </a:extLst>
          </p:cNvPr>
          <p:cNvSpPr txBox="1"/>
          <p:nvPr/>
        </p:nvSpPr>
        <p:spPr>
          <a:xfrm>
            <a:off x="428450" y="4268409"/>
            <a:ext cx="2911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During this </a:t>
            </a:r>
            <a:r>
              <a:rPr lang="en-US" sz="1500" b="1" dirty="0">
                <a:solidFill>
                  <a:schemeClr val="bg1"/>
                </a:solidFill>
              </a:rPr>
              <a:t>X WEEK PROMOTION</a:t>
            </a:r>
            <a:r>
              <a:rPr lang="en-US" sz="1500" dirty="0">
                <a:solidFill>
                  <a:schemeClr val="bg1"/>
                </a:solidFill>
              </a:rPr>
              <a:t>, the audience uses the station app to upload a video of their kids singing to today’s hottest songs in the car! </a:t>
            </a:r>
          </a:p>
          <a:p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860127-1F1A-DC47-B560-00ED884EDE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2308" y="2261757"/>
            <a:ext cx="1746535" cy="76847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8EA9914-69A3-2D44-A0FB-B2FAA01DB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649" y="3357484"/>
            <a:ext cx="2750069" cy="4470556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86</Words>
  <Application>Microsoft Macintosh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31</cp:revision>
  <dcterms:created xsi:type="dcterms:W3CDTF">2019-11-06T13:26:20Z</dcterms:created>
  <dcterms:modified xsi:type="dcterms:W3CDTF">2019-11-19T14:29:12Z</dcterms:modified>
</cp:coreProperties>
</file>