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Impact" panose="020B0806030902050204" pitchFamily="3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B54"/>
    <a:srgbClr val="343534"/>
    <a:srgbClr val="273777"/>
    <a:srgbClr val="03A7F0"/>
    <a:srgbClr val="D8127E"/>
    <a:srgbClr val="00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1"/>
    <p:restoredTop sz="94507"/>
  </p:normalViewPr>
  <p:slideViewPr>
    <p:cSldViewPr snapToGrid="0">
      <p:cViewPr varScale="1">
        <p:scale>
          <a:sx n="111" d="100"/>
          <a:sy n="111" d="100"/>
        </p:scale>
        <p:origin x="3496" y="2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588145-18CA-104B-9AD7-9FF0A519DFFF}"/>
              </a:ext>
            </a:extLst>
          </p:cNvPr>
          <p:cNvSpPr/>
          <p:nvPr/>
        </p:nvSpPr>
        <p:spPr>
          <a:xfrm>
            <a:off x="3650374" y="4743483"/>
            <a:ext cx="3191657" cy="4400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E77A67-9556-F741-92A9-2ED514BFF43A}"/>
              </a:ext>
            </a:extLst>
          </p:cNvPr>
          <p:cNvSpPr/>
          <p:nvPr/>
        </p:nvSpPr>
        <p:spPr>
          <a:xfrm>
            <a:off x="53037" y="3843509"/>
            <a:ext cx="3497193" cy="5300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anual Input 26">
            <a:extLst>
              <a:ext uri="{FF2B5EF4-FFF2-40B4-BE49-F238E27FC236}">
                <a16:creationId xmlns:a16="http://schemas.microsoft.com/office/drawing/2014/main" id="{EB16D67C-F447-624E-885D-418C13394D98}"/>
              </a:ext>
            </a:extLst>
          </p:cNvPr>
          <p:cNvSpPr/>
          <p:nvPr/>
        </p:nvSpPr>
        <p:spPr>
          <a:xfrm rot="10800000" flipH="1">
            <a:off x="-16320" y="-92713"/>
            <a:ext cx="6893026" cy="4250719"/>
          </a:xfrm>
          <a:prstGeom prst="flowChartManualInpu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D82A34E-9460-B842-B655-57BA0680C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6862" y="140722"/>
            <a:ext cx="1667123" cy="733534"/>
          </a:xfrm>
          <a:prstGeom prst="rect">
            <a:avLst/>
          </a:prstGeom>
          <a:effectLst>
            <a:glow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0F580C-A38A-8649-8B80-D670CA451F79}"/>
              </a:ext>
            </a:extLst>
          </p:cNvPr>
          <p:cNvCxnSpPr>
            <a:cxnSpLocks/>
          </p:cNvCxnSpPr>
          <p:nvPr/>
        </p:nvCxnSpPr>
        <p:spPr>
          <a:xfrm>
            <a:off x="-16321" y="3323968"/>
            <a:ext cx="6893027" cy="873130"/>
          </a:xfrm>
          <a:prstGeom prst="line">
            <a:avLst/>
          </a:prstGeom>
          <a:ln w="101600">
            <a:solidFill>
              <a:srgbClr val="55AB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D46B32-45D4-394F-A889-251187476E76}"/>
              </a:ext>
            </a:extLst>
          </p:cNvPr>
          <p:cNvSpPr txBox="1"/>
          <p:nvPr/>
        </p:nvSpPr>
        <p:spPr>
          <a:xfrm>
            <a:off x="2951393" y="139397"/>
            <a:ext cx="3749745" cy="73353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4800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55AB54"/>
                </a:solidFill>
                <a:latin typeface="Impact" panose="020B0806030902050204" pitchFamily="34" charset="0"/>
              </a:rPr>
              <a:t>CATS VS. DOGS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DF68D4-AA3B-3D44-8A21-2C734076553C}"/>
              </a:ext>
            </a:extLst>
          </p:cNvPr>
          <p:cNvSpPr/>
          <p:nvPr/>
        </p:nvSpPr>
        <p:spPr>
          <a:xfrm>
            <a:off x="237343" y="1999712"/>
            <a:ext cx="1820562" cy="182056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14300">
            <a:solidFill>
              <a:srgbClr val="55A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037449-4B89-614E-8649-F6D9004CF94A}"/>
              </a:ext>
            </a:extLst>
          </p:cNvPr>
          <p:cNvSpPr txBox="1"/>
          <p:nvPr/>
        </p:nvSpPr>
        <p:spPr>
          <a:xfrm>
            <a:off x="186037" y="4007043"/>
            <a:ext cx="341559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/>
              <a:t>During this </a:t>
            </a:r>
            <a:r>
              <a:rPr lang="en-US" sz="1300" b="1" dirty="0"/>
              <a:t>X WEEK PROMOTION</a:t>
            </a:r>
            <a:r>
              <a:rPr lang="en-US" sz="1300" dirty="0"/>
              <a:t>, we finally find out who truly is man’s best friend: CATS or DOGS. </a:t>
            </a:r>
          </a:p>
          <a:p>
            <a:r>
              <a:rPr lang="en-US" sz="1300" dirty="0"/>
              <a:t>The audience uses the app to upload a picture of their furry feline or loyal canine. All submissions go onto the website &amp; app for public voting. </a:t>
            </a:r>
          </a:p>
          <a:p>
            <a:endParaRPr lang="en-US" sz="13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E3663-E778-B34F-B8CC-29564963FE33}"/>
              </a:ext>
            </a:extLst>
          </p:cNvPr>
          <p:cNvSpPr txBox="1"/>
          <p:nvPr/>
        </p:nvSpPr>
        <p:spPr>
          <a:xfrm>
            <a:off x="237343" y="5664884"/>
            <a:ext cx="2988319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b="1" dirty="0"/>
              <a:t>With Your Investment, You 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Lead List of All Entrants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Five Live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Streaming Pre-roll Video 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&amp; App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Open Pre-roll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App 320x50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Branded Website Landing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300x250 Banner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Recorded Promos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Live Promos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X :15 Second Commercials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1" dirty="0"/>
          </a:p>
          <a:p>
            <a:pPr algn="ctr">
              <a:spcAft>
                <a:spcPts val="600"/>
              </a:spcAft>
            </a:pPr>
            <a:r>
              <a:rPr lang="en-US" sz="1600" b="1" dirty="0"/>
              <a:t>Investment </a:t>
            </a:r>
          </a:p>
          <a:p>
            <a:pPr algn="ctr"/>
            <a:r>
              <a:rPr lang="en-US" sz="1600" dirty="0"/>
              <a:t>$X,000 + Prize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51F5DC-153C-4E49-9A19-DE4303BAFDC8}"/>
              </a:ext>
            </a:extLst>
          </p:cNvPr>
          <p:cNvSpPr txBox="1"/>
          <p:nvPr/>
        </p:nvSpPr>
        <p:spPr>
          <a:xfrm>
            <a:off x="4058095" y="8399328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Bob Salesperson </a:t>
            </a:r>
          </a:p>
          <a:p>
            <a:r>
              <a:rPr lang="en-US" sz="1200" dirty="0" err="1"/>
              <a:t>bsalesperson@yourdomain.com</a:t>
            </a:r>
            <a:r>
              <a:rPr lang="en-US" sz="1200" dirty="0"/>
              <a:t> </a:t>
            </a:r>
          </a:p>
          <a:p>
            <a:r>
              <a:rPr lang="en-US" sz="1200" dirty="0"/>
              <a:t>800-555-1212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B3CA012-3C6D-064B-8126-45DC257543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75984" y="4222478"/>
            <a:ext cx="2484818" cy="403936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BD3FD466-5622-3E49-9921-32DE0F8057DF}"/>
              </a:ext>
            </a:extLst>
          </p:cNvPr>
          <p:cNvSpPr/>
          <p:nvPr/>
        </p:nvSpPr>
        <p:spPr>
          <a:xfrm>
            <a:off x="5254638" y="3047350"/>
            <a:ext cx="1342768" cy="134276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14300">
            <a:solidFill>
              <a:srgbClr val="55A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18AA86-6B0B-EB47-91A7-45A9E714E305}"/>
              </a:ext>
            </a:extLst>
          </p:cNvPr>
          <p:cNvSpPr/>
          <p:nvPr/>
        </p:nvSpPr>
        <p:spPr>
          <a:xfrm>
            <a:off x="2734270" y="2482339"/>
            <a:ext cx="1668163" cy="16681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14300">
            <a:solidFill>
              <a:srgbClr val="55A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111</Words>
  <Application>Microsoft Macintosh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Anthony Polakos</cp:lastModifiedBy>
  <cp:revision>28</cp:revision>
  <dcterms:modified xsi:type="dcterms:W3CDTF">2019-11-20T14:41:31Z</dcterms:modified>
</cp:coreProperties>
</file>