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5BF"/>
    <a:srgbClr val="F1B01E"/>
    <a:srgbClr val="EA6D3B"/>
    <a:srgbClr val="99244E"/>
    <a:srgbClr val="41526D"/>
    <a:srgbClr val="262966"/>
    <a:srgbClr val="696A69"/>
    <a:srgbClr val="8E3598"/>
    <a:srgbClr val="FDC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3"/>
    <p:restoredTop sz="94694"/>
  </p:normalViewPr>
  <p:slideViewPr>
    <p:cSldViewPr snapToGrid="0" snapToObjects="1">
      <p:cViewPr varScale="1">
        <p:scale>
          <a:sx n="91" d="100"/>
          <a:sy n="91" d="100"/>
        </p:scale>
        <p:origin x="27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36C5-6931-644D-A35B-BDC5858C548D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95F67A-D3AE-1E4C-82E0-5F71B7CDE08C}"/>
              </a:ext>
            </a:extLst>
          </p:cNvPr>
          <p:cNvSpPr/>
          <p:nvPr/>
        </p:nvSpPr>
        <p:spPr>
          <a:xfrm>
            <a:off x="0" y="4076410"/>
            <a:ext cx="3546888" cy="5067590"/>
          </a:xfrm>
          <a:prstGeom prst="rect">
            <a:avLst/>
          </a:prstGeom>
          <a:solidFill>
            <a:srgbClr val="F1B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F7CBC-2282-2540-9AB3-A4CD72B8D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0246"/>
            <a:ext cx="6858000" cy="25561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2AA3B5-CEAF-A74B-9D99-D0DB6EB7C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04"/>
            <a:ext cx="6858000" cy="25659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860127-1F1A-DC47-B560-00ED884EDE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6681" y="2913180"/>
            <a:ext cx="1746079" cy="76827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9C55E73-D26E-5546-8B9E-D85E8ABAF71E}"/>
              </a:ext>
            </a:extLst>
          </p:cNvPr>
          <p:cNvSpPr/>
          <p:nvPr/>
        </p:nvSpPr>
        <p:spPr>
          <a:xfrm>
            <a:off x="3546888" y="4076410"/>
            <a:ext cx="3311112" cy="5067590"/>
          </a:xfrm>
          <a:prstGeom prst="rect">
            <a:avLst/>
          </a:prstGeom>
          <a:solidFill>
            <a:srgbClr val="EA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DCC626-67FC-8B44-BC25-052BBED1F790}"/>
              </a:ext>
            </a:extLst>
          </p:cNvPr>
          <p:cNvSpPr txBox="1"/>
          <p:nvPr/>
        </p:nvSpPr>
        <p:spPr>
          <a:xfrm>
            <a:off x="3660878" y="8368807"/>
            <a:ext cx="2237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Bob Salesperson </a:t>
            </a:r>
          </a:p>
          <a:p>
            <a:r>
              <a:rPr lang="en-US" sz="1200" dirty="0">
                <a:solidFill>
                  <a:schemeClr val="bg1"/>
                </a:solidFill>
              </a:rPr>
              <a:t>800-555-1212 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bsalesperson@yourdomain.com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D26540-4596-A44F-B378-DD9B3013CC68}"/>
              </a:ext>
            </a:extLst>
          </p:cNvPr>
          <p:cNvSpPr txBox="1"/>
          <p:nvPr/>
        </p:nvSpPr>
        <p:spPr>
          <a:xfrm>
            <a:off x="3796556" y="5523303"/>
            <a:ext cx="27840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Your Investment gets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Lead List of All Entrants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Five Live Segments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App 320x50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Branded Website Landing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300x250 Banner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Daily Branded Liner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8E443B-BD5B-8A4F-BCA9-4D692C08CBC3}"/>
              </a:ext>
            </a:extLst>
          </p:cNvPr>
          <p:cNvSpPr txBox="1"/>
          <p:nvPr/>
        </p:nvSpPr>
        <p:spPr>
          <a:xfrm>
            <a:off x="3796556" y="7291589"/>
            <a:ext cx="2703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investment </a:t>
            </a:r>
          </a:p>
          <a:p>
            <a:endParaRPr lang="en-US" sz="1000" dirty="0">
              <a:solidFill>
                <a:srgbClr val="99244E"/>
              </a:solidFill>
            </a:endParaRPr>
          </a:p>
          <a:p>
            <a:pPr algn="ctr"/>
            <a:r>
              <a:rPr lang="en-US" sz="2000" dirty="0"/>
              <a:t>$X,000 + Prize </a:t>
            </a:r>
          </a:p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44A306C-82D3-D346-B893-2BDA51A9C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17" y="4338271"/>
            <a:ext cx="2737521" cy="4450158"/>
          </a:xfrm>
          <a:prstGeom prst="rect">
            <a:avLst/>
          </a:prstGeo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F4E11-1753-9647-9763-FD298643305B}"/>
              </a:ext>
            </a:extLst>
          </p:cNvPr>
          <p:cNvSpPr txBox="1"/>
          <p:nvPr/>
        </p:nvSpPr>
        <p:spPr>
          <a:xfrm>
            <a:off x="2137719" y="2619875"/>
            <a:ext cx="2237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38100">
                  <a:solidFill>
                    <a:schemeClr val="bg1"/>
                  </a:solidFill>
                </a:ln>
                <a:solidFill>
                  <a:srgbClr val="EA6D3B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S</a:t>
            </a:r>
            <a:r>
              <a:rPr lang="en-US" sz="8000" b="1" dirty="0">
                <a:ln w="38100">
                  <a:solidFill>
                    <a:schemeClr val="bg1"/>
                  </a:solidFill>
                </a:ln>
                <a:solidFill>
                  <a:srgbClr val="F1B01E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O</a:t>
            </a:r>
            <a:r>
              <a:rPr lang="en-US" sz="8000" b="1" dirty="0">
                <a:ln w="38100">
                  <a:solidFill>
                    <a:schemeClr val="bg1"/>
                  </a:solidFill>
                </a:ln>
                <a:solidFill>
                  <a:srgbClr val="2B95BF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A6B8EE-5E08-2547-97FD-6EEF3FB0BB9C}"/>
              </a:ext>
            </a:extLst>
          </p:cNvPr>
          <p:cNvSpPr txBox="1"/>
          <p:nvPr/>
        </p:nvSpPr>
        <p:spPr>
          <a:xfrm>
            <a:off x="3883798" y="2721031"/>
            <a:ext cx="2737521" cy="117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US" sz="3200" b="1" spc="-150" dirty="0">
                <a:ln w="15875">
                  <a:solidFill>
                    <a:schemeClr val="bg1"/>
                  </a:solidFill>
                </a:ln>
                <a:solidFill>
                  <a:srgbClr val="EA6D3B"/>
                </a:solidFill>
              </a:rPr>
              <a:t>SOUTH OF THE</a:t>
            </a:r>
          </a:p>
          <a:p>
            <a:pPr>
              <a:lnSpc>
                <a:spcPts val="4080"/>
              </a:lnSpc>
            </a:pPr>
            <a:r>
              <a:rPr lang="en-US" sz="4800" b="1" dirty="0">
                <a:ln w="15875">
                  <a:solidFill>
                    <a:schemeClr val="bg1"/>
                  </a:solidFill>
                </a:ln>
                <a:solidFill>
                  <a:srgbClr val="2B95BF"/>
                </a:solidFill>
              </a:rPr>
              <a:t>BORDER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B880E-6BD4-ED4B-98AC-487508C0F367}"/>
              </a:ext>
            </a:extLst>
          </p:cNvPr>
          <p:cNvSpPr txBox="1"/>
          <p:nvPr/>
        </p:nvSpPr>
        <p:spPr>
          <a:xfrm>
            <a:off x="3756396" y="4259928"/>
            <a:ext cx="2784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Entrants submit a Survey to win a </a:t>
            </a:r>
            <a:r>
              <a:rPr lang="en-US" b="1" dirty="0"/>
              <a:t>free dinner </a:t>
            </a:r>
            <a:r>
              <a:rPr lang="en-US" dirty="0"/>
              <a:t>consisting of delicious authentic Mexican cuisine!</a:t>
            </a:r>
          </a:p>
        </p:txBody>
      </p:sp>
    </p:spTree>
    <p:extLst>
      <p:ext uri="{BB962C8B-B14F-4D97-AF65-F5344CB8AC3E}">
        <p14:creationId xmlns:p14="http://schemas.microsoft.com/office/powerpoint/2010/main" val="142435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59</Words>
  <Application>Microsoft Macintosh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Impact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Polakos</dc:creator>
  <cp:lastModifiedBy>Anthony Polakos</cp:lastModifiedBy>
  <cp:revision>23</cp:revision>
  <dcterms:created xsi:type="dcterms:W3CDTF">2019-11-06T13:26:20Z</dcterms:created>
  <dcterms:modified xsi:type="dcterms:W3CDTF">2019-11-13T20:46:46Z</dcterms:modified>
</cp:coreProperties>
</file>