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6858000" cy="9144000" type="screen4x3"/>
  <p:notesSz cx="6858000" cy="9144000"/>
  <p:embeddedFontLst>
    <p:embeddedFont>
      <p:font typeface="Comfortaa" pitchFamily="2" charset="0"/>
      <p:regular r:id="rId4"/>
      <p:bold r:id="rId5"/>
    </p:embeddedFont>
    <p:embeddedFont>
      <p:font typeface="Verdana" panose="020B0604030504040204" pitchFamily="34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/>
    <p:restoredTop sz="94694"/>
  </p:normalViewPr>
  <p:slideViewPr>
    <p:cSldViewPr snapToGrid="0">
      <p:cViewPr varScale="1">
        <p:scale>
          <a:sx n="91" d="100"/>
          <a:sy n="91" d="100"/>
        </p:scale>
        <p:origin x="2384" y="1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43447" y="685800"/>
            <a:ext cx="2571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987733"/>
            <a:ext cx="2106000" cy="13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800267"/>
            <a:ext cx="4775700" cy="72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7521022"/>
            <a:ext cx="44991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495DF2-B046-D047-B935-60566F9155DD}"/>
              </a:ext>
            </a:extLst>
          </p:cNvPr>
          <p:cNvSpPr/>
          <p:nvPr/>
        </p:nvSpPr>
        <p:spPr>
          <a:xfrm>
            <a:off x="-28480" y="5062575"/>
            <a:ext cx="3953022" cy="4081425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Google Shape;56;p13"/>
          <p:cNvSpPr txBox="1"/>
          <p:nvPr/>
        </p:nvSpPr>
        <p:spPr>
          <a:xfrm>
            <a:off x="1670400" y="2995200"/>
            <a:ext cx="47808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12 Days of Christmas</a:t>
            </a:r>
            <a:endParaRPr sz="33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0" y="4015607"/>
            <a:ext cx="6858000" cy="93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rgbClr val="002060"/>
                </a:solidFill>
              </a:rPr>
              <a:t>During this </a:t>
            </a:r>
            <a:r>
              <a:rPr lang="en-US" b="1" dirty="0">
                <a:solidFill>
                  <a:srgbClr val="002060"/>
                </a:solidFill>
              </a:rPr>
              <a:t>X WEEK PROMOTION</a:t>
            </a:r>
            <a:r>
              <a:rPr lang="en-US" dirty="0">
                <a:solidFill>
                  <a:srgbClr val="002060"/>
                </a:solidFill>
              </a:rPr>
              <a:t>, the audience uses the station app to upload a video tour of their property in need of a front yard makeover.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rgbClr val="002060"/>
                </a:solidFill>
              </a:rPr>
              <a:t>Five videos will enter a final website vote for a sponsor prize.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83870" y="4915741"/>
            <a:ext cx="3728321" cy="325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>
              <a:lnSpc>
                <a:spcPct val="300000"/>
              </a:lnSpc>
              <a:buClr>
                <a:schemeClr val="bg1"/>
              </a:buClr>
              <a:buSzPts val="1100"/>
            </a:pPr>
            <a:r>
              <a:rPr lang="en-US" b="1" dirty="0">
                <a:solidFill>
                  <a:schemeClr val="bg1"/>
                </a:solidFill>
              </a:rPr>
              <a:t>WITH YOUR INVESTMENT, YOU GET: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Lead List of All Entrants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X Live Segments 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Streaming Pre-roll Video Website &amp; App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App 320x50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Branded Website Landing Pages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300x250 Banner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X Recorded &amp; Live Promos</a:t>
            </a:r>
          </a:p>
          <a:p>
            <a:pPr marL="374650" lvl="0" indent="-285750">
              <a:lnSpc>
                <a:spcPts val="2100"/>
              </a:lnSpc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X :15 Second Commercials</a:t>
            </a:r>
          </a:p>
          <a:p>
            <a:pPr marL="88900" lvl="0">
              <a:lnSpc>
                <a:spcPts val="2100"/>
              </a:lnSpc>
              <a:buClr>
                <a:schemeClr val="bg1"/>
              </a:buClr>
              <a:buSzPts val="1100"/>
            </a:pPr>
            <a:endParaRPr lang="en-US" sz="2400" b="1" dirty="0">
              <a:solidFill>
                <a:schemeClr val="bg1"/>
              </a:solidFill>
            </a:endParaRPr>
          </a:p>
          <a:p>
            <a:pPr marL="88900" lvl="0">
              <a:lnSpc>
                <a:spcPts val="2100"/>
              </a:lnSpc>
              <a:buClr>
                <a:schemeClr val="bg1"/>
              </a:buClr>
              <a:buSzPts val="1100"/>
            </a:pPr>
            <a:r>
              <a:rPr lang="en-US" sz="1800" b="1" dirty="0">
                <a:solidFill>
                  <a:schemeClr val="bg1"/>
                </a:solidFill>
              </a:rPr>
              <a:t>INVESTMENT: $X,000</a:t>
            </a:r>
            <a:endParaRPr sz="1800" dirty="0">
              <a:solidFill>
                <a:schemeClr val="bg1"/>
              </a:solidFill>
            </a:endParaRPr>
          </a:p>
          <a:p>
            <a:pPr marL="285750" lvl="0" indent="-285750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86760" y="8438352"/>
            <a:ext cx="4319400" cy="4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FFFFFF"/>
                </a:solidFill>
              </a:rPr>
              <a:t>Bob Salesperson 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err="1">
                <a:solidFill>
                  <a:srgbClr val="FFFFFF"/>
                </a:solidFill>
              </a:rPr>
              <a:t>bsalesperson@yourdomain.com</a:t>
            </a:r>
            <a:r>
              <a:rPr lang="en" sz="1050" dirty="0">
                <a:solidFill>
                  <a:srgbClr val="FFFFFF"/>
                </a:solidFill>
              </a:rPr>
              <a:t> 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FFFFFF"/>
                </a:solidFill>
              </a:rPr>
              <a:t>800-555-1212</a:t>
            </a:r>
            <a:endParaRPr sz="105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B8BFC-1FDE-C446-9C5D-8028440CE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6418" y="-12963"/>
            <a:ext cx="3876063" cy="40126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A971-D5DC-CC4F-828F-774BED21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479" y="-14068"/>
            <a:ext cx="2884222" cy="1923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FB7987-AD51-BF4F-85E3-569968D2D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80" y="2076913"/>
            <a:ext cx="2884222" cy="19228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AB5103-BC74-9444-8241-B548AACF2ED2}"/>
              </a:ext>
            </a:extLst>
          </p:cNvPr>
          <p:cNvSpPr/>
          <p:nvPr/>
        </p:nvSpPr>
        <p:spPr>
          <a:xfrm>
            <a:off x="0" y="1619138"/>
            <a:ext cx="2926080" cy="828640"/>
          </a:xfrm>
          <a:prstGeom prst="rect">
            <a:avLst/>
          </a:prstGeom>
          <a:solidFill>
            <a:srgbClr val="00A3DA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E2B99-CBCC-5543-B2D0-7A351DE15506}"/>
              </a:ext>
            </a:extLst>
          </p:cNvPr>
          <p:cNvSpPr txBox="1"/>
          <p:nvPr/>
        </p:nvSpPr>
        <p:spPr>
          <a:xfrm>
            <a:off x="182881" y="1769344"/>
            <a:ext cx="267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Curb Appeal</a:t>
            </a: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6"/>
          <a:srcRect/>
          <a:stretch/>
        </p:blipFill>
        <p:spPr>
          <a:xfrm>
            <a:off x="83870" y="172928"/>
            <a:ext cx="1635905" cy="719798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>
                <a:alpha val="39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618797-FD4F-C44D-A1F5-4AC6429706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937" y="4915741"/>
            <a:ext cx="2618303" cy="408142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100</Words>
  <Application>Microsoft Macintosh PowerPoint</Application>
  <PresentationFormat>On-screen Show (4:3)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Verdana</vt:lpstr>
      <vt:lpstr>Comfortaa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Anthony Polakos</cp:lastModifiedBy>
  <cp:revision>11</cp:revision>
  <dcterms:modified xsi:type="dcterms:W3CDTF">2019-11-20T15:08:30Z</dcterms:modified>
</cp:coreProperties>
</file>