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898"/>
    <a:srgbClr val="49B0A3"/>
    <a:srgbClr val="379648"/>
    <a:srgbClr val="1A4E25"/>
    <a:srgbClr val="9ACC5A"/>
    <a:srgbClr val="BED73D"/>
    <a:srgbClr val="1A4D25"/>
    <a:srgbClr val="393996"/>
    <a:srgbClr val="A6DAEB"/>
    <a:srgbClr val="26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3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406266"/>
            <a:ext cx="3095368" cy="3613426"/>
          </a:xfrm>
          <a:prstGeom prst="rect">
            <a:avLst/>
          </a:prstGeom>
          <a:solidFill>
            <a:srgbClr val="306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FCAC7-707C-2247-B6E4-945CF726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2" y="-1"/>
            <a:ext cx="6824856" cy="4552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3941805"/>
            <a:ext cx="3095368" cy="2515739"/>
          </a:xfrm>
          <a:prstGeom prst="rect">
            <a:avLst/>
          </a:prstGeom>
          <a:solidFill>
            <a:srgbClr val="49B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>
              <a:spcAft>
                <a:spcPts val="600"/>
              </a:spcAft>
            </a:pPr>
            <a:r>
              <a:rPr lang="en-US" sz="1600" dirty="0"/>
              <a:t>Do you have someone in your life that snores all the time? Does the time change make them saw logs right in your ear?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Upload an audio clip of them snoring for a chance to win a 2 Night Stay at </a:t>
            </a:r>
            <a:r>
              <a:rPr lang="en-US" sz="1600" i="1" dirty="0"/>
              <a:t>&lt;sponsor name&gt;</a:t>
            </a:r>
            <a:r>
              <a:rPr lang="en-US" sz="1600" dirty="0"/>
              <a:t> Hotel!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857916" y="8152464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Bob Salesperson </a:t>
            </a:r>
          </a:p>
          <a:p>
            <a:r>
              <a:rPr lang="en-US" sz="1200" dirty="0"/>
              <a:t>800-555-1212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33630" y="6510036"/>
            <a:ext cx="309536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06898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Marketing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Website &amp; App branding,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Coupon to all entrants, 4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Weekly Winner Liner announce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76707" y="8086022"/>
            <a:ext cx="2703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06898"/>
                </a:solidFill>
              </a:rPr>
              <a:t>investment </a:t>
            </a:r>
          </a:p>
          <a:p>
            <a:endParaRPr lang="en-US" sz="800" dirty="0">
              <a:solidFill>
                <a:srgbClr val="99244E"/>
              </a:solidFill>
            </a:endParaRPr>
          </a:p>
          <a:p>
            <a:pPr algn="ctr"/>
            <a:r>
              <a:rPr lang="en-US" dirty="0"/>
              <a:t>$X,000 + Prize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-1" y="2951366"/>
            <a:ext cx="506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Daylight Savings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BAB565-8AF3-8D45-9B1C-97DE0546F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726" y="3792024"/>
            <a:ext cx="2691915" cy="398006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3629" y="313090"/>
            <a:ext cx="2281563" cy="100388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DA710-4439-AE4C-BA7B-5DCB68FD6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851" y="3240290"/>
            <a:ext cx="1858130" cy="337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CDB22-EEA4-3A4E-B61E-BB9A8AE24931}"/>
              </a:ext>
            </a:extLst>
          </p:cNvPr>
          <p:cNvSpPr txBox="1"/>
          <p:nvPr/>
        </p:nvSpPr>
        <p:spPr>
          <a:xfrm rot="20886767">
            <a:off x="3013092" y="2469482"/>
            <a:ext cx="267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SNORING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94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27</cp:revision>
  <dcterms:created xsi:type="dcterms:W3CDTF">2019-11-06T13:26:20Z</dcterms:created>
  <dcterms:modified xsi:type="dcterms:W3CDTF">2019-11-20T15:12:48Z</dcterms:modified>
</cp:coreProperties>
</file>