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Comfortaa" pitchFamily="2" charset="0"/>
      <p:regular r:id="rId4"/>
      <p:bold r:id="rId5"/>
    </p:embeddedFont>
    <p:embeddedFont>
      <p:font typeface="Verdana" panose="020B060403050404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A"/>
    <a:srgbClr val="27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/>
    <p:restoredTop sz="94667"/>
  </p:normalViewPr>
  <p:slideViewPr>
    <p:cSldViewPr snapToGrid="0">
      <p:cViewPr varScale="1">
        <p:scale>
          <a:sx n="102" d="100"/>
          <a:sy n="102" d="100"/>
        </p:scale>
        <p:origin x="3560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495DF2-B046-D047-B935-60566F9155DD}"/>
              </a:ext>
            </a:extLst>
          </p:cNvPr>
          <p:cNvSpPr/>
          <p:nvPr/>
        </p:nvSpPr>
        <p:spPr>
          <a:xfrm>
            <a:off x="-28480" y="5076643"/>
            <a:ext cx="3953022" cy="4081425"/>
          </a:xfrm>
          <a:prstGeom prst="rect">
            <a:avLst/>
          </a:prstGeom>
          <a:solidFill>
            <a:srgbClr val="273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56;p13"/>
          <p:cNvSpPr txBox="1"/>
          <p:nvPr/>
        </p:nvSpPr>
        <p:spPr>
          <a:xfrm>
            <a:off x="1670400" y="2995200"/>
            <a:ext cx="47808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12 Days of Christmas</a:t>
            </a:r>
            <a:endParaRPr sz="3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4015607"/>
            <a:ext cx="6858000" cy="93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rgbClr val="002060"/>
                </a:solidFill>
              </a:rPr>
              <a:t>During this </a:t>
            </a:r>
            <a:r>
              <a:rPr lang="en-US" b="1" dirty="0">
                <a:solidFill>
                  <a:srgbClr val="002060"/>
                </a:solidFill>
              </a:rPr>
              <a:t>X WEEK PROMOTION</a:t>
            </a:r>
            <a:r>
              <a:rPr lang="en-US" dirty="0">
                <a:solidFill>
                  <a:srgbClr val="002060"/>
                </a:solidFill>
              </a:rPr>
              <a:t>, the audience uses the station app to upload a video tour of their DYI gone horribly wrong.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rgbClr val="002060"/>
                </a:solidFill>
              </a:rPr>
              <a:t>Five hilarious DIY videos will enter a final website vote for a sponsor prize.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3870" y="4915741"/>
            <a:ext cx="3728321" cy="325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lnSpc>
                <a:spcPct val="300000"/>
              </a:lnSpc>
              <a:buClr>
                <a:schemeClr val="bg1"/>
              </a:buClr>
              <a:buSzPts val="1100"/>
            </a:pPr>
            <a:r>
              <a:rPr lang="en-US" b="1" dirty="0">
                <a:solidFill>
                  <a:schemeClr val="bg1"/>
                </a:solidFill>
              </a:rPr>
              <a:t>WITH YOUR INVESTMENT, YOU GET: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Lead List of All Entrants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X Live Segments 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Streaming Pre-roll Video Website &amp; App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App 320x50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Branded Website Landing Pages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300x250 Banner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X Recorded &amp; Live Promos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X :15 Second Commercials</a:t>
            </a:r>
          </a:p>
          <a:p>
            <a:pPr marL="88900" lvl="0">
              <a:lnSpc>
                <a:spcPts val="2100"/>
              </a:lnSpc>
              <a:buClr>
                <a:schemeClr val="bg1"/>
              </a:buClr>
              <a:buSzPts val="1100"/>
            </a:pPr>
            <a:endParaRPr lang="en-US" sz="2400" b="1" dirty="0">
              <a:solidFill>
                <a:schemeClr val="bg1"/>
              </a:solidFill>
            </a:endParaRPr>
          </a:p>
          <a:p>
            <a:pPr marL="88900" lvl="0">
              <a:lnSpc>
                <a:spcPts val="2100"/>
              </a:lnSpc>
              <a:buClr>
                <a:schemeClr val="bg1"/>
              </a:buClr>
              <a:buSzPts val="1100"/>
            </a:pPr>
            <a:r>
              <a:rPr lang="en-US" sz="1800" b="1" dirty="0">
                <a:solidFill>
                  <a:schemeClr val="bg1"/>
                </a:solidFill>
              </a:rPr>
              <a:t>INVESTMENT: $X,000 + Prize</a:t>
            </a:r>
            <a:endParaRPr sz="1800" dirty="0">
              <a:solidFill>
                <a:schemeClr val="bg1"/>
              </a:solidFill>
            </a:endParaRPr>
          </a:p>
          <a:p>
            <a:pPr marL="285750" lvl="0" indent="-285750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86760" y="8438352"/>
            <a:ext cx="4319400" cy="45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</a:rPr>
              <a:t>Bob Salesperson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err="1">
                <a:solidFill>
                  <a:srgbClr val="FFFFFF"/>
                </a:solidFill>
              </a:rPr>
              <a:t>bsalesperson@yourdomain.com</a:t>
            </a:r>
            <a:r>
              <a:rPr lang="en" sz="1050" dirty="0">
                <a:solidFill>
                  <a:srgbClr val="FFFFFF"/>
                </a:solidFill>
              </a:rPr>
              <a:t>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</a:rPr>
              <a:t>800-555-1212</a:t>
            </a:r>
            <a:endParaRPr sz="105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B8BFC-1FDE-C446-9C5D-8028440CE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02"/>
          <a:stretch/>
        </p:blipFill>
        <p:spPr>
          <a:xfrm>
            <a:off x="2996418" y="-14068"/>
            <a:ext cx="3890061" cy="4029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2A971-D5DC-CC4F-828F-774BED21A6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4411" y="-12039"/>
            <a:ext cx="2884222" cy="1919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B7987-AD51-BF4F-85E3-569968D2D3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8479" y="2019375"/>
            <a:ext cx="2884221" cy="1922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AB5103-BC74-9444-8241-B548AACF2ED2}"/>
              </a:ext>
            </a:extLst>
          </p:cNvPr>
          <p:cNvSpPr/>
          <p:nvPr/>
        </p:nvSpPr>
        <p:spPr>
          <a:xfrm>
            <a:off x="0" y="1619138"/>
            <a:ext cx="2926080" cy="828640"/>
          </a:xfrm>
          <a:prstGeom prst="rect">
            <a:avLst/>
          </a:prstGeom>
          <a:solidFill>
            <a:srgbClr val="273777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E2B99-CBCC-5543-B2D0-7A351DE15506}"/>
              </a:ext>
            </a:extLst>
          </p:cNvPr>
          <p:cNvSpPr txBox="1"/>
          <p:nvPr/>
        </p:nvSpPr>
        <p:spPr>
          <a:xfrm>
            <a:off x="77104" y="1802625"/>
            <a:ext cx="277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DIY Nightmare</a:t>
            </a: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6"/>
          <a:srcRect/>
          <a:stretch/>
        </p:blipFill>
        <p:spPr>
          <a:xfrm>
            <a:off x="77104" y="251782"/>
            <a:ext cx="1706930" cy="75104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7AA44D-AFD2-5745-A8EF-2EBBB5F208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431" y="5076643"/>
            <a:ext cx="2671806" cy="408142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100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Verdana</vt:lpstr>
      <vt:lpstr>Comfortaa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13</cp:revision>
  <dcterms:modified xsi:type="dcterms:W3CDTF">2019-11-20T15:18:16Z</dcterms:modified>
</cp:coreProperties>
</file>