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78B"/>
    <a:srgbClr val="00BAAA"/>
    <a:srgbClr val="00D7D7"/>
    <a:srgbClr val="F6865B"/>
    <a:srgbClr val="6C7D37"/>
    <a:srgbClr val="F298F4"/>
    <a:srgbClr val="9386E6"/>
    <a:srgbClr val="69FFB9"/>
    <a:srgbClr val="004167"/>
    <a:srgbClr val="A30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2"/>
    <p:restoredTop sz="94552"/>
  </p:normalViewPr>
  <p:slideViewPr>
    <p:cSldViewPr snapToGrid="0" snapToObjects="1">
      <p:cViewPr varScale="1">
        <p:scale>
          <a:sx n="102" d="100"/>
          <a:sy n="102" d="100"/>
        </p:scale>
        <p:origin x="3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2E62A-639D-A342-A7AA-2460B43D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17" t="-103"/>
          <a:stretch/>
        </p:blipFill>
        <p:spPr>
          <a:xfrm>
            <a:off x="-469557" y="-26083"/>
            <a:ext cx="7327557" cy="2667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0AA2E-2371-3245-8ACE-7EDB6A3B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5"/>
          <a:stretch/>
        </p:blipFill>
        <p:spPr>
          <a:xfrm>
            <a:off x="-1" y="2517272"/>
            <a:ext cx="3885786" cy="4499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1139-BCF4-894A-9107-A18001408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55"/>
          <a:stretch/>
        </p:blipFill>
        <p:spPr>
          <a:xfrm>
            <a:off x="3747129" y="7016797"/>
            <a:ext cx="3110868" cy="2016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3747126" y="2517272"/>
            <a:ext cx="3110874" cy="4499526"/>
          </a:xfrm>
          <a:prstGeom prst="rect">
            <a:avLst/>
          </a:prstGeom>
          <a:solidFill>
            <a:srgbClr val="F8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0067" y="142055"/>
            <a:ext cx="2255967" cy="992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3416273" y="2770258"/>
            <a:ext cx="3249827" cy="5436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0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3539840" y="2872829"/>
            <a:ext cx="300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30" dirty="0">
                <a:solidFill>
                  <a:schemeClr val="tx2"/>
                </a:solidFill>
              </a:rPr>
              <a:t>INVESTMENT: $X,000 + Prize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3885785" y="3579118"/>
            <a:ext cx="2940601" cy="289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WITH YOUR INVESTMENT, YOU GET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Lead List of All Entrants &amp; Survey answers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Offer distribution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Branded Website Landing Pages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300x250 Banner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X Recorded Promos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X Live Promos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X :15 Second Commercials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2B6B8-BF05-194A-9F2E-19CFC6F82ED1}"/>
              </a:ext>
            </a:extLst>
          </p:cNvPr>
          <p:cNvSpPr txBox="1"/>
          <p:nvPr/>
        </p:nvSpPr>
        <p:spPr>
          <a:xfrm>
            <a:off x="155649" y="7175885"/>
            <a:ext cx="35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/>
              <a:t>During this </a:t>
            </a:r>
            <a:r>
              <a:rPr lang="en-US" sz="1500" b="1" dirty="0"/>
              <a:t>X WEEK PROMOTION</a:t>
            </a:r>
            <a:r>
              <a:rPr lang="en-US" sz="1500" dirty="0"/>
              <a:t>, the audience uploads pictures of their sweet canines via the website or app.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The public votes on who has the best looking furry friend!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2861A5-47A8-BE46-80C2-65F7D9662A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4" t="-3836"/>
          <a:stretch/>
        </p:blipFill>
        <p:spPr>
          <a:xfrm>
            <a:off x="524524" y="2770258"/>
            <a:ext cx="2542109" cy="37981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7077D-92F3-CC44-81AC-45E79B082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53" y="1372696"/>
            <a:ext cx="1901743" cy="995305"/>
          </a:xfrm>
          <a:prstGeom prst="rect">
            <a:avLst/>
          </a:prstGeom>
          <a:ln>
            <a:noFill/>
          </a:ln>
          <a:effectLst>
            <a:glow rad="76200">
              <a:schemeClr val="bg1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4D2FFD-E63A-E84F-9A38-B690E140F569}"/>
              </a:ext>
            </a:extLst>
          </p:cNvPr>
          <p:cNvSpPr txBox="1"/>
          <p:nvPr/>
        </p:nvSpPr>
        <p:spPr>
          <a:xfrm>
            <a:off x="2155902" y="1414077"/>
            <a:ext cx="1729886" cy="115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4800" b="1" i="1" dirty="0">
                <a:ln w="22225">
                  <a:solidFill>
                    <a:schemeClr val="bg1"/>
                  </a:solidFill>
                </a:ln>
                <a:latin typeface="Trebuchet MS" panose="020B0703020202090204" pitchFamily="34" charset="0"/>
              </a:rPr>
              <a:t>DAYS </a:t>
            </a:r>
          </a:p>
          <a:p>
            <a:pPr>
              <a:lnSpc>
                <a:spcPts val="4060"/>
              </a:lnSpc>
            </a:pPr>
            <a:r>
              <a:rPr lang="en-US" sz="4800" b="1" i="1" dirty="0">
                <a:ln w="22225">
                  <a:solidFill>
                    <a:schemeClr val="bg1"/>
                  </a:solidFill>
                </a:ln>
                <a:latin typeface="Trebuchet MS" panose="020B0703020202090204" pitchFamily="34" charset="0"/>
              </a:rPr>
              <a:t>OF</a:t>
            </a:r>
            <a:endParaRPr lang="en-US" sz="4800" b="1" i="1" dirty="0">
              <a:ln w="22225">
                <a:solidFill>
                  <a:schemeClr val="bg1"/>
                </a:solidFill>
              </a:ln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CCE8C-94BD-E547-B89E-004F349147A5}"/>
              </a:ext>
            </a:extLst>
          </p:cNvPr>
          <p:cNvSpPr txBox="1"/>
          <p:nvPr/>
        </p:nvSpPr>
        <p:spPr>
          <a:xfrm>
            <a:off x="3678788" y="1388116"/>
            <a:ext cx="341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n w="22225">
                  <a:solidFill>
                    <a:schemeClr val="bg1"/>
                  </a:solidFill>
                </a:ln>
                <a:solidFill>
                  <a:schemeClr val="accent6"/>
                </a:solidFill>
                <a:latin typeface="Trebuchet MS" panose="020B0703020202090204" pitchFamily="34" charset="0"/>
              </a:rPr>
              <a:t>SUMMER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84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33</cp:revision>
  <cp:lastPrinted>2019-11-06T14:55:46Z</cp:lastPrinted>
  <dcterms:created xsi:type="dcterms:W3CDTF">2019-11-06T13:26:20Z</dcterms:created>
  <dcterms:modified xsi:type="dcterms:W3CDTF">2019-11-20T15:26:12Z</dcterms:modified>
</cp:coreProperties>
</file>