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823"/>
    <a:srgbClr val="BAA378"/>
    <a:srgbClr val="FF8AD8"/>
    <a:srgbClr val="D8127D"/>
    <a:srgbClr val="273777"/>
    <a:srgbClr val="1A1919"/>
    <a:srgbClr val="A31C36"/>
    <a:srgbClr val="393996"/>
    <a:srgbClr val="A6DAEB"/>
    <a:srgbClr val="263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9"/>
    <p:restoredTop sz="94673"/>
  </p:normalViewPr>
  <p:slideViewPr>
    <p:cSldViewPr snapToGrid="0" snapToObjects="1">
      <p:cViewPr varScale="1">
        <p:scale>
          <a:sx n="103" d="100"/>
          <a:sy n="103" d="100"/>
        </p:scale>
        <p:origin x="2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C55E73-D26E-5546-8B9E-D85E8ABAF71E}"/>
              </a:ext>
            </a:extLst>
          </p:cNvPr>
          <p:cNvSpPr/>
          <p:nvPr/>
        </p:nvSpPr>
        <p:spPr>
          <a:xfrm>
            <a:off x="3429000" y="4181852"/>
            <a:ext cx="3095368" cy="4838580"/>
          </a:xfrm>
          <a:prstGeom prst="rect">
            <a:avLst/>
          </a:prstGeom>
          <a:solidFill>
            <a:srgbClr val="BAA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3CB2F6-AEE4-9A4E-9E73-80AC92CEA88A}"/>
              </a:ext>
            </a:extLst>
          </p:cNvPr>
          <p:cNvSpPr/>
          <p:nvPr/>
        </p:nvSpPr>
        <p:spPr>
          <a:xfrm>
            <a:off x="333632" y="4193256"/>
            <a:ext cx="3095368" cy="1346064"/>
          </a:xfrm>
          <a:prstGeom prst="rect">
            <a:avLst/>
          </a:prstGeom>
          <a:solidFill>
            <a:srgbClr val="453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EE83D1D-A2B1-A14B-AACC-1BB97E03F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42203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5DCC626-67FC-8B44-BC25-052BBED1F790}"/>
              </a:ext>
            </a:extLst>
          </p:cNvPr>
          <p:cNvSpPr txBox="1"/>
          <p:nvPr/>
        </p:nvSpPr>
        <p:spPr>
          <a:xfrm>
            <a:off x="762548" y="8313003"/>
            <a:ext cx="223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Bob Salesperson </a:t>
            </a: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800-555-1212 </a:t>
            </a:r>
          </a:p>
          <a:p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bsalesperson@yourdomain.com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D26540-4596-A44F-B378-DD9B3013CC68}"/>
              </a:ext>
            </a:extLst>
          </p:cNvPr>
          <p:cNvSpPr txBox="1"/>
          <p:nvPr/>
        </p:nvSpPr>
        <p:spPr>
          <a:xfrm>
            <a:off x="357486" y="5877202"/>
            <a:ext cx="309536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53823"/>
                </a:solidFill>
              </a:rPr>
              <a:t>Your Investment gets you</a:t>
            </a:r>
          </a:p>
          <a:p>
            <a:endParaRPr lang="en-US" sz="800" dirty="0">
              <a:solidFill>
                <a:srgbClr val="D812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Lead List of All Entrants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Streaming Pre-roll Video Website &amp; App 320x50 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Branded Website Landing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300x250 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X Recorded Promos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X :15 Second Commercials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E443B-BD5B-8A4F-BCA9-4D692C08CBC3}"/>
              </a:ext>
            </a:extLst>
          </p:cNvPr>
          <p:cNvSpPr txBox="1"/>
          <p:nvPr/>
        </p:nvSpPr>
        <p:spPr>
          <a:xfrm>
            <a:off x="3622127" y="7982143"/>
            <a:ext cx="2703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53823"/>
                </a:solidFill>
              </a:rPr>
              <a:t>investment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$X,000 + Prize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DDCF92-BA97-6547-BF58-956ED2048681}"/>
              </a:ext>
            </a:extLst>
          </p:cNvPr>
          <p:cNvSpPr txBox="1"/>
          <p:nvPr/>
        </p:nvSpPr>
        <p:spPr>
          <a:xfrm>
            <a:off x="138270" y="1511391"/>
            <a:ext cx="5285422" cy="616772"/>
          </a:xfrm>
          <a:prstGeom prst="rect">
            <a:avLst/>
          </a:prstGeom>
          <a:noFill/>
          <a:ln w="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6000" b="1" i="1" dirty="0">
                <a:ln w="19050">
                  <a:solidFill>
                    <a:srgbClr val="453823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Calibri" panose="020F0502020204030204" pitchFamily="34" charset="0"/>
              </a:rPr>
              <a:t>Dress Like a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AF5705-8D1E-614F-80A4-1561B53F518A}"/>
              </a:ext>
            </a:extLst>
          </p:cNvPr>
          <p:cNvSpPr txBox="1"/>
          <p:nvPr/>
        </p:nvSpPr>
        <p:spPr>
          <a:xfrm>
            <a:off x="532145" y="4349251"/>
            <a:ext cx="269834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audience submits images of their dads dressed to impress. Public voting picks the best-looking dad! </a:t>
            </a:r>
          </a:p>
          <a:p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860127-1F1A-DC47-B560-00ED884EDE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2653" y="130722"/>
            <a:ext cx="2308328" cy="1015662"/>
          </a:xfrm>
          <a:prstGeom prst="rect">
            <a:avLst/>
          </a:prstGeom>
          <a:effectLst>
            <a:glow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91E7989-53CE-D546-9FAE-F1BFC4A25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7311" y="3898058"/>
            <a:ext cx="2658543" cy="3920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F7088E-5024-CD47-A3BC-E9534FE5E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" y="1876203"/>
            <a:ext cx="6858000" cy="1084432"/>
          </a:xfrm>
          <a:prstGeom prst="rect">
            <a:avLst/>
          </a:prstGeom>
          <a:ln>
            <a:noFill/>
          </a:ln>
          <a:effectLst>
            <a:glow rad="38100">
              <a:srgbClr val="BAA378"/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93922F-A470-E44E-BE46-A55D524DC5EB}"/>
              </a:ext>
            </a:extLst>
          </p:cNvPr>
          <p:cNvSpPr txBox="1"/>
          <p:nvPr/>
        </p:nvSpPr>
        <p:spPr>
          <a:xfrm>
            <a:off x="3613992" y="1769895"/>
            <a:ext cx="3075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>
                <a:ln w="22225">
                  <a:solidFill>
                    <a:srgbClr val="453823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5DF02-4D78-F547-B1BE-5831F9B49EF1}"/>
              </a:ext>
            </a:extLst>
          </p:cNvPr>
          <p:cNvSpPr txBox="1"/>
          <p:nvPr/>
        </p:nvSpPr>
        <p:spPr>
          <a:xfrm>
            <a:off x="4101910" y="2983943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Georgia" panose="02040502050405020303" pitchFamily="18" charset="0"/>
              </a:rPr>
              <a:t>Photo Contest</a:t>
            </a:r>
          </a:p>
        </p:txBody>
      </p:sp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70</Words>
  <Application>Microsoft Macintosh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34</cp:revision>
  <dcterms:created xsi:type="dcterms:W3CDTF">2019-11-06T13:26:20Z</dcterms:created>
  <dcterms:modified xsi:type="dcterms:W3CDTF">2019-11-20T15:39:32Z</dcterms:modified>
</cp:coreProperties>
</file>