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463"/>
    <a:srgbClr val="8E3598"/>
    <a:srgbClr val="FDC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6"/>
    <p:restoredTop sz="94694"/>
  </p:normalViewPr>
  <p:slideViewPr>
    <p:cSldViewPr snapToGrid="0" snapToObjects="1">
      <p:cViewPr varScale="1">
        <p:scale>
          <a:sx n="91" d="100"/>
          <a:sy n="91" d="100"/>
        </p:scale>
        <p:origin x="2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7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6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8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91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3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7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5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736C5-6931-644D-A35B-BDC5858C548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03461-53D2-9E47-B3A4-0D3624A1D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B8EFA2-0449-D545-AEB7-87AF0F7E6763}"/>
              </a:ext>
            </a:extLst>
          </p:cNvPr>
          <p:cNvSpPr/>
          <p:nvPr/>
        </p:nvSpPr>
        <p:spPr>
          <a:xfrm>
            <a:off x="0" y="-193"/>
            <a:ext cx="6858000" cy="2491034"/>
          </a:xfrm>
          <a:prstGeom prst="rect">
            <a:avLst/>
          </a:prstGeom>
          <a:solidFill>
            <a:srgbClr val="63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B5110-EC01-394E-BF38-3891A8F7F100}"/>
              </a:ext>
            </a:extLst>
          </p:cNvPr>
          <p:cNvSpPr/>
          <p:nvPr/>
        </p:nvSpPr>
        <p:spPr>
          <a:xfrm>
            <a:off x="0" y="2038865"/>
            <a:ext cx="6858000" cy="1112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3EE4E0-6A3B-9240-BBC7-4FF554ED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46" y="6569915"/>
            <a:ext cx="3336547" cy="2224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E0B6E9-7B49-314C-8705-FAD3A1D88C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833" y="2483030"/>
            <a:ext cx="3802983" cy="43758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FEB334-A30A-304D-9378-0818EECEB0F9}"/>
              </a:ext>
            </a:extLst>
          </p:cNvPr>
          <p:cNvSpPr/>
          <p:nvPr/>
        </p:nvSpPr>
        <p:spPr>
          <a:xfrm>
            <a:off x="-18446" y="2491033"/>
            <a:ext cx="3336547" cy="43678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A7E5EF-8AC5-2848-889F-B5C9EE8FF7A2}"/>
              </a:ext>
            </a:extLst>
          </p:cNvPr>
          <p:cNvSpPr/>
          <p:nvPr/>
        </p:nvSpPr>
        <p:spPr>
          <a:xfrm>
            <a:off x="518983" y="2691575"/>
            <a:ext cx="2557850" cy="712501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320871-6565-684C-A868-F47C62EE61FC}"/>
              </a:ext>
            </a:extLst>
          </p:cNvPr>
          <p:cNvSpPr/>
          <p:nvPr/>
        </p:nvSpPr>
        <p:spPr>
          <a:xfrm>
            <a:off x="-18446" y="8614371"/>
            <a:ext cx="6898262" cy="622226"/>
          </a:xfrm>
          <a:prstGeom prst="rect">
            <a:avLst/>
          </a:prstGeom>
          <a:solidFill>
            <a:srgbClr val="636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2AEE02B-44E9-FC4D-8D58-592C0362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1470" y="735518"/>
            <a:ext cx="1461628" cy="6431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923BCF-0A36-5342-83A6-14BA222023B8}"/>
              </a:ext>
            </a:extLst>
          </p:cNvPr>
          <p:cNvSpPr txBox="1"/>
          <p:nvPr/>
        </p:nvSpPr>
        <p:spPr>
          <a:xfrm>
            <a:off x="3768809" y="6916809"/>
            <a:ext cx="27926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During this </a:t>
            </a:r>
            <a:r>
              <a:rPr lang="en-US" sz="1400" b="1" dirty="0"/>
              <a:t>X WEEK PROMOTION</a:t>
            </a:r>
            <a:r>
              <a:rPr lang="en-US" sz="1400" dirty="0"/>
              <a:t>, the audience uses the station app to upload a video for a garage / workshop makeover. Creativity and Presentation count! The best/worst five videos will enter finals for front end vote off for sponsor prize.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827D3-0FB3-B743-BC64-A689F464FACE}"/>
              </a:ext>
            </a:extLst>
          </p:cNvPr>
          <p:cNvSpPr txBox="1"/>
          <p:nvPr/>
        </p:nvSpPr>
        <p:spPr>
          <a:xfrm>
            <a:off x="401520" y="3629667"/>
            <a:ext cx="3002691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WITH YOUR INVESTMENT, YOU GET</a:t>
            </a:r>
          </a:p>
          <a:p>
            <a:pPr>
              <a:lnSpc>
                <a:spcPct val="150000"/>
              </a:lnSpc>
            </a:pPr>
            <a:endParaRPr lang="en-US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Lead List of All Entrants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Live Segments 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Streaming Pre-roll Video Website &amp; App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 Open Pre-roll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App 320x50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Branded Website Landing Pages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300x250 Banner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Recorded Promos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Live Promos</a:t>
            </a:r>
          </a:p>
          <a:p>
            <a:pPr marL="285750" indent="-285750">
              <a:lnSpc>
                <a:spcPts val="1585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 :15 Second Commercials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2756A0-009E-8D44-B7DD-633BF6E3CDC1}"/>
              </a:ext>
            </a:extLst>
          </p:cNvPr>
          <p:cNvSpPr txBox="1"/>
          <p:nvPr/>
        </p:nvSpPr>
        <p:spPr>
          <a:xfrm>
            <a:off x="621241" y="2716056"/>
            <a:ext cx="225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INVESTMENT: </a:t>
            </a:r>
          </a:p>
          <a:p>
            <a:pPr algn="ctr"/>
            <a:r>
              <a:rPr lang="en-US" b="1" spc="13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$X,000 + Prize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188E5-5CD3-5B4A-A6BB-325C5B5DD46D}"/>
              </a:ext>
            </a:extLst>
          </p:cNvPr>
          <p:cNvSpPr txBox="1"/>
          <p:nvPr/>
        </p:nvSpPr>
        <p:spPr>
          <a:xfrm>
            <a:off x="1797908" y="513008"/>
            <a:ext cx="4942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Garage Workshop Disaster Zone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F884A7-AF2C-8044-B09E-1A098BC41995}"/>
              </a:ext>
            </a:extLst>
          </p:cNvPr>
          <p:cNvSpPr txBox="1"/>
          <p:nvPr/>
        </p:nvSpPr>
        <p:spPr>
          <a:xfrm>
            <a:off x="0" y="8741258"/>
            <a:ext cx="685799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Bob Salesperson     </a:t>
            </a:r>
            <a:r>
              <a:rPr lang="en-US" sz="1300" dirty="0" err="1">
                <a:solidFill>
                  <a:schemeClr val="bg1"/>
                </a:solidFill>
              </a:rPr>
              <a:t>bsalesperson@yourdomain.com</a:t>
            </a:r>
            <a:r>
              <a:rPr lang="en-US" sz="1300" dirty="0">
                <a:solidFill>
                  <a:schemeClr val="bg1"/>
                </a:solidFill>
              </a:rPr>
              <a:t>     800-555-1212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12B6C5-1600-334E-A03A-C422C45AEDD9}"/>
              </a:ext>
            </a:extLst>
          </p:cNvPr>
          <p:cNvSpPr/>
          <p:nvPr/>
        </p:nvSpPr>
        <p:spPr>
          <a:xfrm>
            <a:off x="621241" y="457200"/>
            <a:ext cx="5763338" cy="1272746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3037CE-CD06-E34A-BD6A-DC10656914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7629" y="2624628"/>
            <a:ext cx="2506950" cy="407533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350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108</Words>
  <Application>Microsoft Macintosh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Polakos</dc:creator>
  <cp:lastModifiedBy>Anthony Polakos</cp:lastModifiedBy>
  <cp:revision>21</cp:revision>
  <dcterms:created xsi:type="dcterms:W3CDTF">2019-11-06T13:26:20Z</dcterms:created>
  <dcterms:modified xsi:type="dcterms:W3CDTF">2019-11-20T16:09:08Z</dcterms:modified>
</cp:coreProperties>
</file>