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7"/>
    <a:srgbClr val="A3071F"/>
    <a:srgbClr val="9FCF67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3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2E62A-639D-A342-A7AA-2460B43DD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1423"/>
            <a:ext cx="6858000" cy="2528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0AA2E-2371-3245-8ACE-7EDB6A3B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5" y="2517273"/>
            <a:ext cx="3644867" cy="4478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91139-BCF4-894A-9107-A18001408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369" y="6899406"/>
            <a:ext cx="3006711" cy="20044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EB334-A30A-304D-9378-0818EECEB0F9}"/>
              </a:ext>
            </a:extLst>
          </p:cNvPr>
          <p:cNvSpPr/>
          <p:nvPr/>
        </p:nvSpPr>
        <p:spPr>
          <a:xfrm>
            <a:off x="3747132" y="2517272"/>
            <a:ext cx="3002691" cy="4478178"/>
          </a:xfrm>
          <a:prstGeom prst="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AEE02B-44E9-FC4D-8D58-592C036219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3069" y="652319"/>
            <a:ext cx="2084071" cy="916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A7E5EF-8AC5-2848-889F-B5C9EE8FF7A2}"/>
              </a:ext>
            </a:extLst>
          </p:cNvPr>
          <p:cNvSpPr/>
          <p:nvPr/>
        </p:nvSpPr>
        <p:spPr>
          <a:xfrm>
            <a:off x="3416273" y="2770258"/>
            <a:ext cx="3249827" cy="543697"/>
          </a:xfrm>
          <a:prstGeom prst="rect">
            <a:avLst/>
          </a:prstGeom>
          <a:solidFill>
            <a:schemeClr val="bg1"/>
          </a:solidFill>
          <a:ln w="76200">
            <a:solidFill>
              <a:srgbClr val="A30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0871-6565-684C-A868-F47C62EE61FC}"/>
              </a:ext>
            </a:extLst>
          </p:cNvPr>
          <p:cNvSpPr/>
          <p:nvPr/>
        </p:nvSpPr>
        <p:spPr>
          <a:xfrm>
            <a:off x="0" y="8600303"/>
            <a:ext cx="6858000" cy="543697"/>
          </a:xfrm>
          <a:prstGeom prst="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884A7-AF2C-8044-B09E-1A098BC41995}"/>
              </a:ext>
            </a:extLst>
          </p:cNvPr>
          <p:cNvSpPr txBox="1"/>
          <p:nvPr/>
        </p:nvSpPr>
        <p:spPr>
          <a:xfrm>
            <a:off x="0" y="8741258"/>
            <a:ext cx="685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Bob Salesperson     </a:t>
            </a:r>
            <a:r>
              <a:rPr lang="en-US" sz="1300" dirty="0" err="1">
                <a:solidFill>
                  <a:schemeClr val="bg1"/>
                </a:solidFill>
              </a:rPr>
              <a:t>bsalesperson@yourdomain.com</a:t>
            </a:r>
            <a:r>
              <a:rPr lang="en-US" sz="1300" dirty="0">
                <a:solidFill>
                  <a:schemeClr val="bg1"/>
                </a:solidFill>
              </a:rPr>
              <a:t>     800-555-1212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D2735-78B7-7D49-8DD7-E80AE0B21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7149">
            <a:off x="3584317" y="205596"/>
            <a:ext cx="2222500" cy="1981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2756A0-009E-8D44-B7DD-633BF6E3CDC1}"/>
              </a:ext>
            </a:extLst>
          </p:cNvPr>
          <p:cNvSpPr txBox="1"/>
          <p:nvPr/>
        </p:nvSpPr>
        <p:spPr>
          <a:xfrm>
            <a:off x="3539840" y="2872829"/>
            <a:ext cx="3002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30" dirty="0">
                <a:solidFill>
                  <a:schemeClr val="tx2"/>
                </a:solidFill>
              </a:rPr>
              <a:t>INVESTMENT: $X,000 + Prize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827D3-0FB3-B743-BC64-A689F464FACE}"/>
              </a:ext>
            </a:extLst>
          </p:cNvPr>
          <p:cNvSpPr txBox="1"/>
          <p:nvPr/>
        </p:nvSpPr>
        <p:spPr>
          <a:xfrm>
            <a:off x="3885788" y="3579118"/>
            <a:ext cx="2792626" cy="291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WITH YOUR INVESTMENT, YOU GET</a:t>
            </a: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chemeClr val="bg1"/>
              </a:solidFill>
            </a:endParaRP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Lead List of All Entrants &amp; Survey answers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Offer distribution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X Promos day of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Branded Website Landing Pages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300x250 Banner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X Recorded Promos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X Live Promos</a:t>
            </a:r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X :15 Second Commercials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2B6B8-BF05-194A-9F2E-19CFC6F82ED1}"/>
              </a:ext>
            </a:extLst>
          </p:cNvPr>
          <p:cNvSpPr txBox="1"/>
          <p:nvPr/>
        </p:nvSpPr>
        <p:spPr>
          <a:xfrm>
            <a:off x="210067" y="7197712"/>
            <a:ext cx="35370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During this </a:t>
            </a:r>
            <a:r>
              <a:rPr lang="en-US" sz="1700" b="1" dirty="0"/>
              <a:t>X WEEK PROMOTION</a:t>
            </a:r>
            <a:r>
              <a:rPr lang="en-US" sz="1700" dirty="0"/>
              <a:t>, the audience can fill out a survey for chance to win one semester at an online or local community college.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2861A5-47A8-BE46-80C2-65F7D9662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27" y="2690113"/>
            <a:ext cx="2542110" cy="413249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80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26</cp:revision>
  <cp:lastPrinted>2019-11-06T14:55:46Z</cp:lastPrinted>
  <dcterms:created xsi:type="dcterms:W3CDTF">2019-11-06T13:26:20Z</dcterms:created>
  <dcterms:modified xsi:type="dcterms:W3CDTF">2019-11-20T16:15:40Z</dcterms:modified>
</cp:coreProperties>
</file>