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534"/>
    <a:srgbClr val="273777"/>
    <a:srgbClr val="03A7F0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/>
    <p:restoredTop sz="94507"/>
  </p:normalViewPr>
  <p:slideViewPr>
    <p:cSldViewPr snapToGrid="0">
      <p:cViewPr varScale="1">
        <p:scale>
          <a:sx n="111" d="100"/>
          <a:sy n="111" d="100"/>
        </p:scale>
        <p:origin x="3496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nual Input 26">
            <a:extLst>
              <a:ext uri="{FF2B5EF4-FFF2-40B4-BE49-F238E27FC236}">
                <a16:creationId xmlns:a16="http://schemas.microsoft.com/office/drawing/2014/main" id="{EB16D67C-F447-624E-885D-418C13394D98}"/>
              </a:ext>
            </a:extLst>
          </p:cNvPr>
          <p:cNvSpPr/>
          <p:nvPr/>
        </p:nvSpPr>
        <p:spPr>
          <a:xfrm rot="10800000" flipH="1">
            <a:off x="-16320" y="-92713"/>
            <a:ext cx="6893026" cy="4250719"/>
          </a:xfrm>
          <a:prstGeom prst="flowChartManualInpu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2A34E-9460-B842-B655-57BA0680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9575" y="211145"/>
            <a:ext cx="1727134" cy="75993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46B32-45D4-394F-A889-251187476E76}"/>
              </a:ext>
            </a:extLst>
          </p:cNvPr>
          <p:cNvSpPr txBox="1"/>
          <p:nvPr/>
        </p:nvSpPr>
        <p:spPr>
          <a:xfrm>
            <a:off x="1801633" y="188314"/>
            <a:ext cx="4972546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40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anose="020B0806030902050204" pitchFamily="34" charset="0"/>
              </a:rPr>
              <a:t>Holiday Light</a:t>
            </a:r>
          </a:p>
          <a:p>
            <a:pPr algn="r">
              <a:lnSpc>
                <a:spcPts val="5000"/>
              </a:lnSpc>
            </a:pPr>
            <a:r>
              <a:rPr lang="en-US" sz="540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Impact" panose="020B0806030902050204" pitchFamily="34" charset="0"/>
              </a:rPr>
              <a:t>Display Contest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/>
          <p:nvPr/>
        </p:nvSpPr>
        <p:spPr>
          <a:xfrm>
            <a:off x="237343" y="1999712"/>
            <a:ext cx="1820562" cy="18205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162099" y="4309050"/>
            <a:ext cx="3415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During this </a:t>
            </a:r>
            <a:r>
              <a:rPr lang="en-US" sz="1300" b="1" dirty="0"/>
              <a:t>4 WEEK PROMOTION</a:t>
            </a:r>
            <a:r>
              <a:rPr lang="en-US" sz="1300" dirty="0"/>
              <a:t>, the audience submits photos of their beautiful displays of light that would make Clark Griswold proud. 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Public voting determines the ultimate winner who gets their electricity for the month of December paid for (plus a prize)!</a:t>
            </a:r>
          </a:p>
          <a:p>
            <a:endParaRPr lang="en-US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217645" y="6160690"/>
            <a:ext cx="32560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B050"/>
                </a:solidFill>
              </a:rPr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Five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320x50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Recorded &amp; live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</a:rPr>
              <a:t>Investment </a:t>
            </a:r>
          </a:p>
          <a:p>
            <a:pPr algn="ctr"/>
            <a:r>
              <a:rPr lang="en-US" sz="1600" dirty="0"/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r>
              <a:rPr lang="en-US" sz="1200" dirty="0"/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793" y="4473716"/>
            <a:ext cx="2484818" cy="369240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97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Impact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29</cp:revision>
  <dcterms:modified xsi:type="dcterms:W3CDTF">2019-11-20T16:22:25Z</dcterms:modified>
</cp:coreProperties>
</file>