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463"/>
    <a:srgbClr val="8E3598"/>
    <a:srgbClr val="FDC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77"/>
    <p:restoredTop sz="94694"/>
  </p:normalViewPr>
  <p:slideViewPr>
    <p:cSldViewPr snapToGrid="0" snapToObjects="1">
      <p:cViewPr varScale="1">
        <p:scale>
          <a:sx n="91" d="100"/>
          <a:sy n="91" d="100"/>
        </p:scale>
        <p:origin x="2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7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30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6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8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9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0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3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2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7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5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736C5-6931-644D-A35B-BDC5858C548D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3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B8EFA2-0449-D545-AEB7-87AF0F7E6763}"/>
              </a:ext>
            </a:extLst>
          </p:cNvPr>
          <p:cNvSpPr/>
          <p:nvPr/>
        </p:nvSpPr>
        <p:spPr>
          <a:xfrm>
            <a:off x="0" y="0"/>
            <a:ext cx="6858000" cy="203905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FEB334-A30A-304D-9378-0818EECEB0F9}"/>
              </a:ext>
            </a:extLst>
          </p:cNvPr>
          <p:cNvSpPr/>
          <p:nvPr/>
        </p:nvSpPr>
        <p:spPr>
          <a:xfrm>
            <a:off x="-18446" y="2039058"/>
            <a:ext cx="3336547" cy="66387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C320871-6565-684C-A868-F47C62EE61FC}"/>
              </a:ext>
            </a:extLst>
          </p:cNvPr>
          <p:cNvSpPr/>
          <p:nvPr/>
        </p:nvSpPr>
        <p:spPr>
          <a:xfrm>
            <a:off x="-18446" y="8614371"/>
            <a:ext cx="6898262" cy="62222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2AEE02B-44E9-FC4D-8D58-592C0362197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42128" y="564660"/>
            <a:ext cx="1621962" cy="71366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5923BCF-0A36-5342-83A6-14BA222023B8}"/>
              </a:ext>
            </a:extLst>
          </p:cNvPr>
          <p:cNvSpPr txBox="1"/>
          <p:nvPr/>
        </p:nvSpPr>
        <p:spPr>
          <a:xfrm>
            <a:off x="148481" y="6914003"/>
            <a:ext cx="279262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/>
              <a:t>Benefits to your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Precise targeting of job seekers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Geo-targeting of local and regional job seekers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More prospects to choose from, resulting in better hires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8827D3-0FB3-B743-BC64-A689F464FACE}"/>
              </a:ext>
            </a:extLst>
          </p:cNvPr>
          <p:cNvSpPr txBox="1"/>
          <p:nvPr/>
        </p:nvSpPr>
        <p:spPr>
          <a:xfrm>
            <a:off x="148481" y="4572005"/>
            <a:ext cx="3002691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/>
              <a:t>What your business receives: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Listings of employment positions you need to fill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Optional detailed summary of position and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Optional display advertising to promote company and/or specific listings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Ability to provide employment tips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5188E5-5CD3-5B4A-A6BB-325C5B5DD46D}"/>
              </a:ext>
            </a:extLst>
          </p:cNvPr>
          <p:cNvSpPr txBox="1"/>
          <p:nvPr/>
        </p:nvSpPr>
        <p:spPr>
          <a:xfrm>
            <a:off x="2713802" y="462312"/>
            <a:ext cx="35920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0" dirty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Recruitment </a:t>
            </a:r>
          </a:p>
          <a:p>
            <a:pPr algn="ctr"/>
            <a:r>
              <a:rPr lang="en-US" sz="3200" b="1" spc="300" dirty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Board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EF884A7-AF2C-8044-B09E-1A098BC41995}"/>
              </a:ext>
            </a:extLst>
          </p:cNvPr>
          <p:cNvSpPr txBox="1"/>
          <p:nvPr/>
        </p:nvSpPr>
        <p:spPr>
          <a:xfrm>
            <a:off x="0" y="8741258"/>
            <a:ext cx="685799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chemeClr val="bg1"/>
                </a:solidFill>
              </a:rPr>
              <a:t>Bob Salesperson     </a:t>
            </a:r>
            <a:r>
              <a:rPr lang="en-US" sz="1300" dirty="0" err="1">
                <a:solidFill>
                  <a:schemeClr val="bg1"/>
                </a:solidFill>
              </a:rPr>
              <a:t>bsalesperson@yourdomain.com</a:t>
            </a:r>
            <a:r>
              <a:rPr lang="en-US" sz="1300" dirty="0">
                <a:solidFill>
                  <a:schemeClr val="bg1"/>
                </a:solidFill>
              </a:rPr>
              <a:t>     800-555-1212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12B6C5-1600-334E-A03A-C422C45AEDD9}"/>
              </a:ext>
            </a:extLst>
          </p:cNvPr>
          <p:cNvSpPr/>
          <p:nvPr/>
        </p:nvSpPr>
        <p:spPr>
          <a:xfrm>
            <a:off x="365759" y="356489"/>
            <a:ext cx="6189785" cy="1272746"/>
          </a:xfrm>
          <a:prstGeom prst="rect">
            <a:avLst/>
          </a:prstGeom>
          <a:noFill/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6B1D39-B87E-3F4A-94EC-1F3D5F4BCA94}"/>
              </a:ext>
            </a:extLst>
          </p:cNvPr>
          <p:cNvSpPr txBox="1"/>
          <p:nvPr/>
        </p:nvSpPr>
        <p:spPr>
          <a:xfrm>
            <a:off x="148481" y="2264458"/>
            <a:ext cx="3002691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/>
              <a:t>What it is: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website that lists jobs and resumes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Enables simple and enhanced listings by employers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Contains search engine for job seekers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Displays employment tips by experts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F9E6FB-7A3E-5545-9FDE-70AF030131F2}"/>
              </a:ext>
            </a:extLst>
          </p:cNvPr>
          <p:cNvSpPr txBox="1"/>
          <p:nvPr/>
        </p:nvSpPr>
        <p:spPr>
          <a:xfrm>
            <a:off x="3428999" y="6323323"/>
            <a:ext cx="3238066" cy="2354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/>
              <a:t>Investment</a:t>
            </a:r>
          </a:p>
          <a:p>
            <a:r>
              <a:rPr lang="en-US" sz="1400" b="1" dirty="0"/>
              <a:t>$XX per listing per month for basic listing</a:t>
            </a:r>
          </a:p>
          <a:p>
            <a:r>
              <a:rPr lang="en-US" sz="1400" b="1" dirty="0"/>
              <a:t>$XX per listing per month for: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Basic listing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Enhanced description</a:t>
            </a:r>
          </a:p>
          <a:p>
            <a:r>
              <a:rPr lang="en-US" sz="1400" b="1" dirty="0"/>
              <a:t>$XX per listing per month for: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Basic listings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Enhanced description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Display ads</a:t>
            </a:r>
          </a:p>
          <a:p>
            <a:endParaRPr lang="en-US" sz="1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2F0974B-A6F9-7242-94F2-DFC3E33B40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7508" y="2165945"/>
            <a:ext cx="2789881" cy="4017871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24350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137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Polakos</dc:creator>
  <cp:lastModifiedBy>Anthony Polakos</cp:lastModifiedBy>
  <cp:revision>25</cp:revision>
  <dcterms:created xsi:type="dcterms:W3CDTF">2019-11-06T13:26:20Z</dcterms:created>
  <dcterms:modified xsi:type="dcterms:W3CDTF">2019-11-20T21:11:16Z</dcterms:modified>
</cp:coreProperties>
</file>