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A9E6"/>
    <a:srgbClr val="94DAF9"/>
    <a:srgbClr val="262966"/>
    <a:srgbClr val="696A69"/>
    <a:srgbClr val="8E3598"/>
    <a:srgbClr val="FDC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17"/>
    <p:restoredTop sz="94673"/>
  </p:normalViewPr>
  <p:slideViewPr>
    <p:cSldViewPr snapToGrid="0" snapToObjects="1">
      <p:cViewPr varScale="1">
        <p:scale>
          <a:sx n="103" d="100"/>
          <a:sy n="103" d="100"/>
        </p:scale>
        <p:origin x="37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7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3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6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1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84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9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0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3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2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7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5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3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00B610A-E663-1C4C-9122-DF9C7EF01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5641" y="4162445"/>
            <a:ext cx="3242083" cy="48677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5E9DC2D-C1F2-A049-8358-897B10043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622" y="4331457"/>
            <a:ext cx="2786479" cy="4529745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8FEB334-A30A-304D-9378-0818EECEB0F9}"/>
              </a:ext>
            </a:extLst>
          </p:cNvPr>
          <p:cNvSpPr/>
          <p:nvPr/>
        </p:nvSpPr>
        <p:spPr>
          <a:xfrm>
            <a:off x="222562" y="2491035"/>
            <a:ext cx="3002691" cy="6109268"/>
          </a:xfrm>
          <a:prstGeom prst="rect">
            <a:avLst/>
          </a:prstGeom>
          <a:solidFill>
            <a:srgbClr val="94DA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8E3F27-FE79-7342-A9ED-632722242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4067"/>
            <a:ext cx="6885818" cy="23354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7A7E5EF-8AC5-2848-889F-B5C9EE8FF7A2}"/>
              </a:ext>
            </a:extLst>
          </p:cNvPr>
          <p:cNvSpPr/>
          <p:nvPr/>
        </p:nvSpPr>
        <p:spPr>
          <a:xfrm>
            <a:off x="457510" y="4437673"/>
            <a:ext cx="2545494" cy="738664"/>
          </a:xfrm>
          <a:prstGeom prst="rect">
            <a:avLst/>
          </a:prstGeom>
          <a:solidFill>
            <a:schemeClr val="bg1"/>
          </a:solidFill>
          <a:ln w="69850">
            <a:solidFill>
              <a:srgbClr val="50A9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182880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320871-6565-684C-A868-F47C62EE61FC}"/>
              </a:ext>
            </a:extLst>
          </p:cNvPr>
          <p:cNvSpPr/>
          <p:nvPr/>
        </p:nvSpPr>
        <p:spPr>
          <a:xfrm>
            <a:off x="0" y="8600303"/>
            <a:ext cx="6858000" cy="543697"/>
          </a:xfrm>
          <a:prstGeom prst="rect">
            <a:avLst/>
          </a:prstGeom>
          <a:solidFill>
            <a:srgbClr val="50A9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2756A0-009E-8D44-B7DD-633BF6E3CDC1}"/>
              </a:ext>
            </a:extLst>
          </p:cNvPr>
          <p:cNvSpPr txBox="1"/>
          <p:nvPr/>
        </p:nvSpPr>
        <p:spPr>
          <a:xfrm>
            <a:off x="795738" y="4437673"/>
            <a:ext cx="1869038" cy="738664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r>
              <a:rPr lang="en-US" spc="130" dirty="0">
                <a:solidFill>
                  <a:srgbClr val="50A9E6"/>
                </a:solidFill>
              </a:rPr>
              <a:t>INVESTMENT: </a:t>
            </a:r>
          </a:p>
          <a:p>
            <a:r>
              <a:rPr lang="en-US" spc="130" dirty="0">
                <a:solidFill>
                  <a:srgbClr val="50A9E6"/>
                </a:solidFill>
              </a:rPr>
              <a:t>$X,000 + Prize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F884A7-AF2C-8044-B09E-1A098BC41995}"/>
              </a:ext>
            </a:extLst>
          </p:cNvPr>
          <p:cNvSpPr txBox="1"/>
          <p:nvPr/>
        </p:nvSpPr>
        <p:spPr>
          <a:xfrm>
            <a:off x="0" y="8741258"/>
            <a:ext cx="685799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Bob Salesperson     </a:t>
            </a:r>
            <a:r>
              <a:rPr lang="en-US" sz="1300" dirty="0" err="1">
                <a:solidFill>
                  <a:schemeClr val="bg1"/>
                </a:solidFill>
              </a:rPr>
              <a:t>bsalesperson@yourdomain.com</a:t>
            </a:r>
            <a:r>
              <a:rPr lang="en-US" sz="1300" dirty="0">
                <a:solidFill>
                  <a:schemeClr val="bg1"/>
                </a:solidFill>
              </a:rPr>
              <a:t>     800-555-1212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F660E0-99EA-0745-A706-83A7654176DB}"/>
              </a:ext>
            </a:extLst>
          </p:cNvPr>
          <p:cNvSpPr txBox="1"/>
          <p:nvPr/>
        </p:nvSpPr>
        <p:spPr>
          <a:xfrm>
            <a:off x="2305050" y="390864"/>
            <a:ext cx="43655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5"/>
                  </a:solidFill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MOST MISERABLE</a:t>
            </a:r>
            <a:r>
              <a:rPr lang="en-US" sz="2800" b="1" dirty="0">
                <a:ln>
                  <a:solidFill>
                    <a:schemeClr val="accent5"/>
                  </a:solidFill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>
                <a:ln>
                  <a:solidFill>
                    <a:schemeClr val="accent5"/>
                  </a:solidFill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SNOW PHOTO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EC08C8-F67D-0544-8882-B6A11F3C326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22562" y="2211860"/>
            <a:ext cx="3003832" cy="18506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ABBB4C-F351-3043-86D9-19AC5F3C72E0}"/>
              </a:ext>
            </a:extLst>
          </p:cNvPr>
          <p:cNvSpPr txBox="1"/>
          <p:nvPr/>
        </p:nvSpPr>
        <p:spPr>
          <a:xfrm>
            <a:off x="457510" y="5339491"/>
            <a:ext cx="25454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YOUR INVESTMENT GETS ALL THIS: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Lead List of All Entrants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 Live Segments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Streaming Pre-roll Video Website &amp; App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App Open Pre-roll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App 320x50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Branded Website Landing Pages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300x250 Banner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 Recorded Promos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 Live Promos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 :15 Second Commercials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8F27E5-27AD-0641-9865-35BDE0562D0D}"/>
              </a:ext>
            </a:extLst>
          </p:cNvPr>
          <p:cNvSpPr txBox="1"/>
          <p:nvPr/>
        </p:nvSpPr>
        <p:spPr>
          <a:xfrm>
            <a:off x="3327696" y="2398510"/>
            <a:ext cx="32979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During this </a:t>
            </a:r>
            <a:r>
              <a:rPr lang="en-US" sz="1500" b="1" dirty="0"/>
              <a:t>X WEEK PROMOTION</a:t>
            </a:r>
            <a:r>
              <a:rPr lang="en-US" sz="1500" dirty="0"/>
              <a:t>, the audience uploads images and videos of their most miserable snow photos. Car buried by a plow? Snow piled in front of your door? The audience will vote and decide who hates winter the most!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CE88C3-B9D8-4A4F-99A1-E2274607E9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89" y="421643"/>
            <a:ext cx="2168425" cy="9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50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</TotalTime>
  <Words>107</Words>
  <Application>Microsoft Macintosh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Polakos</dc:creator>
  <cp:lastModifiedBy>Anthony Polakos</cp:lastModifiedBy>
  <cp:revision>18</cp:revision>
  <dcterms:created xsi:type="dcterms:W3CDTF">2019-11-06T13:26:20Z</dcterms:created>
  <dcterms:modified xsi:type="dcterms:W3CDTF">2019-11-20T21:21:14Z</dcterms:modified>
</cp:coreProperties>
</file>