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Verdana" panose="020B060403050404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27E"/>
    <a:srgbClr val="273777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/>
    <p:restoredTop sz="94731"/>
  </p:normalViewPr>
  <p:slideViewPr>
    <p:cSldViewPr snapToGrid="0">
      <p:cViewPr varScale="1">
        <p:scale>
          <a:sx n="111" d="100"/>
          <a:sy n="111" d="100"/>
        </p:scale>
        <p:origin x="3368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495DF2-B046-D047-B935-60566F9155DD}"/>
              </a:ext>
            </a:extLst>
          </p:cNvPr>
          <p:cNvSpPr/>
          <p:nvPr/>
        </p:nvSpPr>
        <p:spPr>
          <a:xfrm>
            <a:off x="-28480" y="5076643"/>
            <a:ext cx="3953022" cy="4081425"/>
          </a:xfrm>
          <a:prstGeom prst="rect">
            <a:avLst/>
          </a:prstGeom>
          <a:solidFill>
            <a:srgbClr val="D81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57;p13"/>
          <p:cNvSpPr txBox="1"/>
          <p:nvPr/>
        </p:nvSpPr>
        <p:spPr>
          <a:xfrm>
            <a:off x="83870" y="4067357"/>
            <a:ext cx="6690259" cy="93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>
                <a:solidFill>
                  <a:srgbClr val="D8127E"/>
                </a:solidFill>
              </a:rPr>
              <a:t>During this X WEEK PROMOTION, the audience uses the station app &amp; website to upload a picture of their mothers with a comment on why they are the best mom ever! Branded voting takes place on the website, with a mom crowned at the end!</a:t>
            </a:r>
            <a:endParaRPr lang="en-US" dirty="0">
              <a:solidFill>
                <a:srgbClr val="D8127E"/>
              </a:solidFill>
              <a:effectLst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3870" y="4915741"/>
            <a:ext cx="3728321" cy="325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lnSpc>
                <a:spcPct val="300000"/>
              </a:lnSpc>
              <a:buClr>
                <a:schemeClr val="bg1"/>
              </a:buClr>
              <a:buSzPts val="1100"/>
            </a:pPr>
            <a:r>
              <a:rPr lang="en-US" b="1" dirty="0">
                <a:solidFill>
                  <a:schemeClr val="bg1"/>
                </a:solidFill>
              </a:rPr>
              <a:t>WITH YOUR INVESTMENT, YOU GET: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Lead List of All Entrants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X Live Segments 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Streaming Pre-roll Video Website &amp; App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App 320x50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Branded Website Landing Pages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300x250 Banner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X Recorded &amp; Live Promos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X :15 Second Commercials</a:t>
            </a:r>
          </a:p>
          <a:p>
            <a:pPr marL="88900" lvl="0">
              <a:lnSpc>
                <a:spcPts val="2100"/>
              </a:lnSpc>
              <a:buClr>
                <a:schemeClr val="bg1"/>
              </a:buClr>
              <a:buSzPts val="1100"/>
            </a:pPr>
            <a:endParaRPr lang="en-US" sz="2400" b="1" dirty="0">
              <a:solidFill>
                <a:schemeClr val="bg1"/>
              </a:solidFill>
            </a:endParaRPr>
          </a:p>
          <a:p>
            <a:pPr marL="88900" lvl="0">
              <a:lnSpc>
                <a:spcPts val="2100"/>
              </a:lnSpc>
              <a:buClr>
                <a:schemeClr val="bg1"/>
              </a:buClr>
              <a:buSzPts val="1100"/>
            </a:pPr>
            <a:r>
              <a:rPr lang="en-US" sz="1800" b="1" dirty="0">
                <a:solidFill>
                  <a:schemeClr val="bg1"/>
                </a:solidFill>
              </a:rPr>
              <a:t>INVESTMENT: $X,000 + Prize</a:t>
            </a:r>
            <a:endParaRPr sz="1800" dirty="0">
              <a:solidFill>
                <a:schemeClr val="bg1"/>
              </a:solidFill>
            </a:endParaRPr>
          </a:p>
          <a:p>
            <a:pPr marL="285750" lvl="0" indent="-285750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86760" y="8438352"/>
            <a:ext cx="4319400" cy="45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</a:rPr>
              <a:t>Bob Salesperson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err="1">
                <a:solidFill>
                  <a:srgbClr val="FFFFFF"/>
                </a:solidFill>
              </a:rPr>
              <a:t>bsalesperson@yourdomain.com</a:t>
            </a:r>
            <a:r>
              <a:rPr lang="en" sz="1050" dirty="0">
                <a:solidFill>
                  <a:srgbClr val="FFFFFF"/>
                </a:solidFill>
              </a:rPr>
              <a:t>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</a:rPr>
              <a:t>800-555-1212</a:t>
            </a:r>
            <a:endParaRPr sz="105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B8BFC-1FDE-C446-9C5D-8028440CE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"/>
          <a:stretch/>
        </p:blipFill>
        <p:spPr>
          <a:xfrm>
            <a:off x="3003417" y="-12039"/>
            <a:ext cx="3854583" cy="3954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2A971-D5DC-CC4F-828F-774BED21A6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4411" y="-13755"/>
            <a:ext cx="2884222" cy="1922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7AA44D-AFD2-5745-A8EF-2EBBB5F208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884" y="4915741"/>
            <a:ext cx="2563253" cy="406735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B7987-AD51-BF4F-85E3-569968D2D3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7" t="-40445"/>
          <a:stretch/>
        </p:blipFill>
        <p:spPr>
          <a:xfrm>
            <a:off x="-28479" y="2019375"/>
            <a:ext cx="2884221" cy="1922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AB5103-BC74-9444-8241-B548AACF2ED2}"/>
              </a:ext>
            </a:extLst>
          </p:cNvPr>
          <p:cNvSpPr/>
          <p:nvPr/>
        </p:nvSpPr>
        <p:spPr>
          <a:xfrm>
            <a:off x="0" y="1515131"/>
            <a:ext cx="2926080" cy="1119250"/>
          </a:xfrm>
          <a:prstGeom prst="rect">
            <a:avLst/>
          </a:prstGeom>
          <a:solidFill>
            <a:srgbClr val="D8127E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E2B99-CBCC-5543-B2D0-7A351DE15506}"/>
              </a:ext>
            </a:extLst>
          </p:cNvPr>
          <p:cNvSpPr txBox="1"/>
          <p:nvPr/>
        </p:nvSpPr>
        <p:spPr>
          <a:xfrm>
            <a:off x="40658" y="1625695"/>
            <a:ext cx="2771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Mother’s Day 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 Poll</a:t>
            </a: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7"/>
          <a:srcRect/>
          <a:stretch/>
        </p:blipFill>
        <p:spPr>
          <a:xfrm>
            <a:off x="40658" y="145129"/>
            <a:ext cx="1997325" cy="878823"/>
          </a:xfrm>
          <a:prstGeom prst="rect">
            <a:avLst/>
          </a:prstGeom>
          <a:noFill/>
          <a:ln>
            <a:noFill/>
          </a:ln>
          <a:effectLst>
            <a:glow>
              <a:srgbClr val="D8127E">
                <a:alpha val="40000"/>
              </a:srgb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108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Verdana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17</cp:revision>
  <dcterms:modified xsi:type="dcterms:W3CDTF">2019-11-20T21:29:20Z</dcterms:modified>
</cp:coreProperties>
</file>