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6858000" cy="9144000" type="screen4x3"/>
  <p:notesSz cx="6858000" cy="9144000"/>
  <p:embeddedFontLst>
    <p:embeddedFont>
      <p:font typeface="Impact" panose="020B0806030902050204" pitchFamily="34" charset="0"/>
      <p:regular r:id="rId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3777"/>
    <a:srgbClr val="343534"/>
    <a:srgbClr val="03A7F0"/>
    <a:srgbClr val="D8127E"/>
    <a:srgbClr val="00A3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80"/>
    <p:restoredTop sz="94552"/>
  </p:normalViewPr>
  <p:slideViewPr>
    <p:cSldViewPr snapToGrid="0">
      <p:cViewPr varScale="1">
        <p:scale>
          <a:sx n="102" d="100"/>
          <a:sy n="102" d="100"/>
        </p:scale>
        <p:origin x="3672" y="20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43447" y="685800"/>
            <a:ext cx="2571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3781" y="1323689"/>
            <a:ext cx="6390300" cy="36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3775" y="5038444"/>
            <a:ext cx="6390300" cy="14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33775" y="1966444"/>
            <a:ext cx="6390300" cy="349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33775" y="5603956"/>
            <a:ext cx="6390300" cy="23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33775" y="3823733"/>
            <a:ext cx="6390300" cy="14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300" cy="10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33775" y="2048844"/>
            <a:ext cx="6390300" cy="60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300" cy="10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33775" y="2048844"/>
            <a:ext cx="3000000" cy="60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3624300" y="2048844"/>
            <a:ext cx="3000000" cy="60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300" cy="10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33775" y="987733"/>
            <a:ext cx="2106000" cy="134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33775" y="2470400"/>
            <a:ext cx="2106000" cy="56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367688" y="800267"/>
            <a:ext cx="4775700" cy="72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429000" y="-222"/>
            <a:ext cx="3429000" cy="9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199125" y="2192311"/>
            <a:ext cx="3033900" cy="263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199125" y="4983244"/>
            <a:ext cx="3033900" cy="21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3704625" y="1287244"/>
            <a:ext cx="2877600" cy="656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33775" y="7521022"/>
            <a:ext cx="4499100" cy="10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300" cy="10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33775" y="2048844"/>
            <a:ext cx="6390300" cy="60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A0588145-18CA-104B-9AD7-9FF0A519DFFF}"/>
              </a:ext>
            </a:extLst>
          </p:cNvPr>
          <p:cNvSpPr/>
          <p:nvPr/>
        </p:nvSpPr>
        <p:spPr>
          <a:xfrm>
            <a:off x="3650374" y="4743483"/>
            <a:ext cx="3191657" cy="44005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4E77A67-9556-F741-92A9-2ED514BFF43A}"/>
              </a:ext>
            </a:extLst>
          </p:cNvPr>
          <p:cNvSpPr/>
          <p:nvPr/>
        </p:nvSpPr>
        <p:spPr>
          <a:xfrm>
            <a:off x="53037" y="3843509"/>
            <a:ext cx="3497193" cy="53004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anual Input 26">
            <a:extLst>
              <a:ext uri="{FF2B5EF4-FFF2-40B4-BE49-F238E27FC236}">
                <a16:creationId xmlns:a16="http://schemas.microsoft.com/office/drawing/2014/main" id="{EB16D67C-F447-624E-885D-418C13394D98}"/>
              </a:ext>
            </a:extLst>
          </p:cNvPr>
          <p:cNvSpPr/>
          <p:nvPr/>
        </p:nvSpPr>
        <p:spPr>
          <a:xfrm rot="10800000" flipH="1">
            <a:off x="-16320" y="-92713"/>
            <a:ext cx="6893026" cy="4250719"/>
          </a:xfrm>
          <a:prstGeom prst="flowChartManualInput">
            <a:avLst/>
          </a:prstGeom>
          <a:blipFill dpi="0" rotWithShape="0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D82A34E-9460-B842-B655-57BA0680CB7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3037" y="160949"/>
            <a:ext cx="2074226" cy="912659"/>
          </a:xfrm>
          <a:prstGeom prst="rect">
            <a:avLst/>
          </a:prstGeom>
          <a:effectLst>
            <a:glow>
              <a:schemeClr val="accent5">
                <a:satMod val="175000"/>
                <a:alpha val="40000"/>
              </a:schemeClr>
            </a:glow>
          </a:effectLst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80F580C-A38A-8649-8B80-D670CA451F79}"/>
              </a:ext>
            </a:extLst>
          </p:cNvPr>
          <p:cNvCxnSpPr>
            <a:cxnSpLocks/>
          </p:cNvCxnSpPr>
          <p:nvPr/>
        </p:nvCxnSpPr>
        <p:spPr>
          <a:xfrm>
            <a:off x="-16321" y="3323968"/>
            <a:ext cx="6893027" cy="873130"/>
          </a:xfrm>
          <a:prstGeom prst="line">
            <a:avLst/>
          </a:prstGeom>
          <a:ln w="101600">
            <a:gradFill>
              <a:gsLst>
                <a:gs pos="0">
                  <a:srgbClr val="FF0000"/>
                </a:gs>
                <a:gs pos="51000">
                  <a:schemeClr val="bg1"/>
                </a:gs>
                <a:gs pos="100000">
                  <a:srgbClr val="273777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9D46B32-45D4-394F-A889-251187476E76}"/>
              </a:ext>
            </a:extLst>
          </p:cNvPr>
          <p:cNvSpPr txBox="1"/>
          <p:nvPr/>
        </p:nvSpPr>
        <p:spPr>
          <a:xfrm>
            <a:off x="3203838" y="1561691"/>
            <a:ext cx="3507692" cy="137473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>
              <a:lnSpc>
                <a:spcPts val="5000"/>
              </a:lnSpc>
            </a:pPr>
            <a:r>
              <a:rPr lang="en-US" sz="5400" dirty="0">
                <a:ln w="15875">
                  <a:solidFill>
                    <a:srgbClr val="273777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Nominate a </a:t>
            </a:r>
          </a:p>
          <a:p>
            <a:pPr algn="r">
              <a:lnSpc>
                <a:spcPts val="5000"/>
              </a:lnSpc>
            </a:pPr>
            <a:r>
              <a:rPr lang="en-US" sz="5400" dirty="0">
                <a:ln w="15875">
                  <a:solidFill>
                    <a:srgbClr val="273777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Veteran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6DF68D4-AA3B-3D44-8A21-2C734076553C}"/>
              </a:ext>
            </a:extLst>
          </p:cNvPr>
          <p:cNvSpPr/>
          <p:nvPr/>
        </p:nvSpPr>
        <p:spPr>
          <a:xfrm>
            <a:off x="237343" y="1999712"/>
            <a:ext cx="1820562" cy="1820562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14300">
            <a:solidFill>
              <a:srgbClr val="343534"/>
            </a:solidFill>
          </a:ln>
          <a:effectLst>
            <a:glow rad="1270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2037449-4B89-614E-8649-F6D9004CF94A}"/>
              </a:ext>
            </a:extLst>
          </p:cNvPr>
          <p:cNvSpPr txBox="1"/>
          <p:nvPr/>
        </p:nvSpPr>
        <p:spPr>
          <a:xfrm>
            <a:off x="158851" y="4207816"/>
            <a:ext cx="3415592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During this </a:t>
            </a:r>
            <a:r>
              <a:rPr lang="en-US" b="1" dirty="0"/>
              <a:t>X WEEK PROMOTION</a:t>
            </a:r>
            <a:r>
              <a:rPr lang="en-US" dirty="0"/>
              <a:t>, the audience submits details of a special veteran in their life.  A biography, photos, awards, recognitions and more create a story around someone who risked their life for our freedom.</a:t>
            </a:r>
          </a:p>
          <a:p>
            <a:pPr>
              <a:spcAft>
                <a:spcPts val="600"/>
              </a:spcAft>
            </a:pPr>
            <a:r>
              <a:rPr lang="en-US" dirty="0"/>
              <a:t>A Veteran is selected by the station to be honored on air with a prize furnished by the sponsor(s). </a:t>
            </a:r>
          </a:p>
          <a:p>
            <a:endParaRPr lang="en-US" sz="13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73E3663-E778-B34F-B8CC-29564963FE33}"/>
              </a:ext>
            </a:extLst>
          </p:cNvPr>
          <p:cNvSpPr txBox="1"/>
          <p:nvPr/>
        </p:nvSpPr>
        <p:spPr>
          <a:xfrm>
            <a:off x="321099" y="6443894"/>
            <a:ext cx="2961067" cy="2539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300" b="1" dirty="0">
                <a:solidFill>
                  <a:srgbClr val="273777"/>
                </a:solidFill>
              </a:rPr>
              <a:t>With Your Investment, You Get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Lead List of All Entrants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X Live Segments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App Open Pre-roll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App 320x50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Branded Website Landing Pages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X Recorded &amp; live Promos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X :15 Second Commercials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b="1" dirty="0"/>
          </a:p>
          <a:p>
            <a:pPr algn="ctr">
              <a:spcAft>
                <a:spcPts val="600"/>
              </a:spcAft>
            </a:pPr>
            <a:r>
              <a:rPr lang="en-US" sz="1600" b="1" dirty="0">
                <a:solidFill>
                  <a:srgbClr val="273777"/>
                </a:solidFill>
              </a:rPr>
              <a:t>Investment</a:t>
            </a:r>
            <a:r>
              <a:rPr lang="en-US" sz="1600" b="1" dirty="0"/>
              <a:t> </a:t>
            </a:r>
          </a:p>
          <a:p>
            <a:pPr algn="ctr"/>
            <a:r>
              <a:rPr lang="en-US" sz="1600" dirty="0"/>
              <a:t>$X,000 + Prize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051F5DC-153C-4E49-9A19-DE4303BAFDC8}"/>
              </a:ext>
            </a:extLst>
          </p:cNvPr>
          <p:cNvSpPr txBox="1"/>
          <p:nvPr/>
        </p:nvSpPr>
        <p:spPr>
          <a:xfrm>
            <a:off x="4058095" y="8399328"/>
            <a:ext cx="2427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Bob Salesperson </a:t>
            </a:r>
          </a:p>
          <a:p>
            <a:r>
              <a:rPr lang="en-US" sz="1200" dirty="0" err="1"/>
              <a:t>bsalesperson@yourdomain.com</a:t>
            </a:r>
            <a:r>
              <a:rPr lang="en-US" sz="1200" dirty="0"/>
              <a:t> </a:t>
            </a:r>
          </a:p>
          <a:p>
            <a:r>
              <a:rPr lang="en-US" sz="1200" dirty="0"/>
              <a:t>800-555-1212 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B3CA012-3C6D-064B-8126-45DC257543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41" t="-1739"/>
          <a:stretch/>
        </p:blipFill>
        <p:spPr>
          <a:xfrm>
            <a:off x="4000545" y="4427120"/>
            <a:ext cx="2484818" cy="3678607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BD3FD466-5622-3E49-9921-32DE0F8057DF}"/>
              </a:ext>
            </a:extLst>
          </p:cNvPr>
          <p:cNvSpPr/>
          <p:nvPr/>
        </p:nvSpPr>
        <p:spPr>
          <a:xfrm>
            <a:off x="5254638" y="3047350"/>
            <a:ext cx="1342768" cy="1342768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14300">
            <a:solidFill>
              <a:srgbClr val="273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C18AA86-6B0B-EB47-91A7-45A9E714E305}"/>
              </a:ext>
            </a:extLst>
          </p:cNvPr>
          <p:cNvSpPr/>
          <p:nvPr/>
        </p:nvSpPr>
        <p:spPr>
          <a:xfrm>
            <a:off x="2734270" y="2482339"/>
            <a:ext cx="1668163" cy="1668163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14300">
            <a:solidFill>
              <a:schemeClr val="bg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114</Words>
  <Application>Microsoft Macintosh PowerPoint</Application>
  <PresentationFormat>On-screen Show (4:3)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Impact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Anthony Polakos</cp:lastModifiedBy>
  <cp:revision>30</cp:revision>
  <dcterms:modified xsi:type="dcterms:W3CDTF">2019-11-20T21:48:44Z</dcterms:modified>
</cp:coreProperties>
</file>