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Comfortaa" pitchFamily="2" charset="0"/>
      <p:regular r:id="rId4"/>
      <p:bold r:id="rId5"/>
    </p:embeddedFont>
    <p:embeddedFont>
      <p:font typeface="Trebuchet MS" panose="020B070302020209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248"/>
    <a:srgbClr val="0E2431"/>
    <a:srgbClr val="00A3DA"/>
    <a:srgbClr val="27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/>
    <p:restoredTop sz="94694"/>
  </p:normalViewPr>
  <p:slideViewPr>
    <p:cSldViewPr snapToGrid="0">
      <p:cViewPr varScale="1">
        <p:scale>
          <a:sx n="91" d="100"/>
          <a:sy n="91" d="100"/>
        </p:scale>
        <p:origin x="2520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495DF2-B046-D047-B935-60566F9155DD}"/>
              </a:ext>
            </a:extLst>
          </p:cNvPr>
          <p:cNvSpPr/>
          <p:nvPr/>
        </p:nvSpPr>
        <p:spPr>
          <a:xfrm>
            <a:off x="-28480" y="5076643"/>
            <a:ext cx="3953022" cy="4081425"/>
          </a:xfrm>
          <a:prstGeom prst="rect">
            <a:avLst/>
          </a:prstGeom>
          <a:solidFill>
            <a:srgbClr val="F9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13"/>
          <p:cNvSpPr txBox="1"/>
          <p:nvPr/>
        </p:nvSpPr>
        <p:spPr>
          <a:xfrm>
            <a:off x="1670400" y="2995200"/>
            <a:ext cx="47808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12 Days of Christmas</a:t>
            </a:r>
            <a:endParaRPr sz="3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4045780"/>
            <a:ext cx="6858000" cy="93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2"/>
                </a:solidFill>
              </a:rPr>
              <a:t>During this </a:t>
            </a:r>
            <a:r>
              <a:rPr lang="en-US" b="1" dirty="0">
                <a:solidFill>
                  <a:schemeClr val="accent2"/>
                </a:solidFill>
              </a:rPr>
              <a:t>X WEEK PROMOTION</a:t>
            </a:r>
            <a:r>
              <a:rPr lang="en-US" dirty="0">
                <a:solidFill>
                  <a:schemeClr val="accent2"/>
                </a:solidFill>
              </a:rPr>
              <a:t>, the audience uses the station app to upload a picture of their pregnant bellies painted as pumpkins!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2"/>
                </a:solidFill>
              </a:rPr>
              <a:t>All submissions will enter a final website vote for a sponsor prize!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870" y="5028990"/>
            <a:ext cx="3728321" cy="32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300000"/>
              </a:lnSpc>
              <a:buClr>
                <a:schemeClr val="bg1"/>
              </a:buClr>
              <a:buSzPts val="1100"/>
            </a:pPr>
            <a:r>
              <a:rPr lang="en-US" b="1" dirty="0">
                <a:solidFill>
                  <a:schemeClr val="accent2"/>
                </a:solidFill>
              </a:rPr>
              <a:t>WITH YOUR INVESTMENT, YOU GET: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Lead List of All Entrants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Streaming Pre-roll Video Website &amp; App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App 320x50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Branded Website Landing Pages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300x250 Banner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X Recorded &amp; Live Promos</a:t>
            </a:r>
          </a:p>
          <a:p>
            <a:pPr marL="374650" lvl="0" indent="-285750">
              <a:lnSpc>
                <a:spcPts val="21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X :15 Second Commercials</a:t>
            </a: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endParaRPr lang="en-US" sz="2400" b="1" dirty="0">
              <a:solidFill>
                <a:schemeClr val="accent2"/>
              </a:solidFill>
            </a:endParaRP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r>
              <a:rPr lang="en-US" sz="1800" b="1" dirty="0">
                <a:solidFill>
                  <a:schemeClr val="accent2"/>
                </a:solidFill>
              </a:rPr>
              <a:t>INVESTMENT: $X,000 + Prize</a:t>
            </a:r>
            <a:endParaRPr sz="1800" dirty="0">
              <a:solidFill>
                <a:schemeClr val="accent2"/>
              </a:solidFill>
            </a:endParaRPr>
          </a:p>
          <a:p>
            <a:pPr marL="285750" lvl="0" indent="-285750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6760" y="8438352"/>
            <a:ext cx="4319400" cy="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accent2"/>
                </a:solidFill>
              </a:rPr>
              <a:t>Bob Salesperson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err="1">
                <a:solidFill>
                  <a:schemeClr val="accent2"/>
                </a:solidFill>
              </a:rPr>
              <a:t>bsalesperson@yourdomain.com</a:t>
            </a:r>
            <a:r>
              <a:rPr lang="en" sz="1050" dirty="0">
                <a:solidFill>
                  <a:schemeClr val="accent2"/>
                </a:solidFill>
              </a:rPr>
              <a:t>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accent2"/>
                </a:solidFill>
              </a:rPr>
              <a:t>800-555-1212</a:t>
            </a:r>
            <a:endParaRPr sz="105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8BFC-1FDE-C446-9C5D-8028440C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"/>
          <a:stretch/>
        </p:blipFill>
        <p:spPr>
          <a:xfrm>
            <a:off x="2996418" y="0"/>
            <a:ext cx="3861582" cy="3942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2A971-D5DC-CC4F-828F-774BED21A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1" y="-11402"/>
            <a:ext cx="2884222" cy="1918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B7987-AD51-BF4F-85E3-569968D2D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479" y="2019375"/>
            <a:ext cx="2884221" cy="192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B5103-BC74-9444-8241-B548AACF2ED2}"/>
              </a:ext>
            </a:extLst>
          </p:cNvPr>
          <p:cNvSpPr/>
          <p:nvPr/>
        </p:nvSpPr>
        <p:spPr>
          <a:xfrm>
            <a:off x="-1" y="1619138"/>
            <a:ext cx="3861581" cy="828640"/>
          </a:xfrm>
          <a:prstGeom prst="rect">
            <a:avLst/>
          </a:prstGeom>
          <a:solidFill>
            <a:srgbClr val="F9B248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E2B99-CBCC-5543-B2D0-7A351DE15506}"/>
              </a:ext>
            </a:extLst>
          </p:cNvPr>
          <p:cNvSpPr txBox="1"/>
          <p:nvPr/>
        </p:nvSpPr>
        <p:spPr>
          <a:xfrm>
            <a:off x="117239" y="1729761"/>
            <a:ext cx="394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Pregnant Pumpkin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6"/>
          <a:srcRect/>
          <a:stretch/>
        </p:blipFill>
        <p:spPr>
          <a:xfrm>
            <a:off x="56614" y="46133"/>
            <a:ext cx="1613786" cy="647221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AA44D-AFD2-5745-A8EF-2EBBB5F208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987" y="5076643"/>
            <a:ext cx="2510694" cy="381209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95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Comfortaa</vt:lpstr>
      <vt:lpstr>Arial</vt:lpstr>
      <vt:lpstr>Trebuchet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15</cp:revision>
  <dcterms:modified xsi:type="dcterms:W3CDTF">2019-11-21T12:40:48Z</dcterms:modified>
</cp:coreProperties>
</file>