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136"/>
    <a:srgbClr val="E36931"/>
    <a:srgbClr val="811405"/>
    <a:srgbClr val="ED3F16"/>
    <a:srgbClr val="306898"/>
    <a:srgbClr val="49B0A3"/>
    <a:srgbClr val="379648"/>
    <a:srgbClr val="1A4E25"/>
    <a:srgbClr val="9ACC5A"/>
    <a:srgbClr val="BED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/>
    <p:restoredTop sz="94673"/>
  </p:normalViewPr>
  <p:slideViewPr>
    <p:cSldViewPr snapToGrid="0" snapToObjects="1">
      <p:cViewPr varScale="1">
        <p:scale>
          <a:sx n="103" d="100"/>
          <a:sy n="103" d="100"/>
        </p:scale>
        <p:origin x="3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DE53-C8E2-974E-AC99-8B0A41040A62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FAC7B-C0B1-3347-B803-1CE59D58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3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FAC7B-C0B1-3347-B803-1CE59D58AE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3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C55E73-D26E-5546-8B9E-D85E8ABAF71E}"/>
              </a:ext>
            </a:extLst>
          </p:cNvPr>
          <p:cNvSpPr/>
          <p:nvPr/>
        </p:nvSpPr>
        <p:spPr>
          <a:xfrm>
            <a:off x="3429000" y="3954162"/>
            <a:ext cx="3095368" cy="4065530"/>
          </a:xfrm>
          <a:prstGeom prst="rect">
            <a:avLst/>
          </a:prstGeom>
          <a:solidFill>
            <a:srgbClr val="EEA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1EFCAC7-707C-2247-B6E4-945CF7268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" b="-14729"/>
          <a:stretch/>
        </p:blipFill>
        <p:spPr>
          <a:xfrm>
            <a:off x="0" y="244"/>
            <a:ext cx="6858000" cy="455199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43CB2F6-AEE4-9A4E-9E73-80AC92CEA88A}"/>
              </a:ext>
            </a:extLst>
          </p:cNvPr>
          <p:cNvSpPr/>
          <p:nvPr/>
        </p:nvSpPr>
        <p:spPr>
          <a:xfrm>
            <a:off x="333632" y="3954162"/>
            <a:ext cx="3095368" cy="2038865"/>
          </a:xfrm>
          <a:prstGeom prst="rect">
            <a:avLst/>
          </a:prstGeom>
          <a:solidFill>
            <a:srgbClr val="E36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>
              <a:spcAft>
                <a:spcPts val="600"/>
              </a:spcAft>
            </a:pPr>
            <a:r>
              <a:rPr lang="en-US" sz="1600" dirty="0"/>
              <a:t>Listeners carve their pumpkin, snap a photo, and upload it via the station app or website.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Public voting determines who has the funniest, scariest or all-around best carved pumpkin!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DCC626-67FC-8B44-BC25-052BBED1F790}"/>
              </a:ext>
            </a:extLst>
          </p:cNvPr>
          <p:cNvSpPr txBox="1"/>
          <p:nvPr/>
        </p:nvSpPr>
        <p:spPr>
          <a:xfrm>
            <a:off x="3857916" y="8152464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Bob Salesperson </a:t>
            </a:r>
          </a:p>
          <a:p>
            <a:r>
              <a:rPr lang="en-US" sz="1200" dirty="0"/>
              <a:t>800-555-1212 </a:t>
            </a:r>
          </a:p>
          <a:p>
            <a:r>
              <a:rPr lang="en-US" sz="1200" dirty="0" err="1"/>
              <a:t>bsalesperson@yourdomain.com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D26540-4596-A44F-B378-DD9B3013CC68}"/>
              </a:ext>
            </a:extLst>
          </p:cNvPr>
          <p:cNvSpPr txBox="1"/>
          <p:nvPr/>
        </p:nvSpPr>
        <p:spPr>
          <a:xfrm>
            <a:off x="333629" y="6191639"/>
            <a:ext cx="309536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11405"/>
                </a:solidFill>
              </a:rPr>
              <a:t>Your Investment gets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Marketing list of all entrants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Website &amp; App branding,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Coupon to all entrants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Recorded Promos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Weekly Winner Liner announce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E443B-BD5B-8A4F-BCA9-4D692C08CBC3}"/>
              </a:ext>
            </a:extLst>
          </p:cNvPr>
          <p:cNvSpPr txBox="1"/>
          <p:nvPr/>
        </p:nvSpPr>
        <p:spPr>
          <a:xfrm>
            <a:off x="391641" y="7860772"/>
            <a:ext cx="2703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11405"/>
                </a:solidFill>
              </a:rPr>
              <a:t>investment </a:t>
            </a:r>
          </a:p>
          <a:p>
            <a:endParaRPr lang="en-US" sz="800" dirty="0">
              <a:solidFill>
                <a:srgbClr val="99244E"/>
              </a:solidFill>
            </a:endParaRPr>
          </a:p>
          <a:p>
            <a:pPr algn="ctr"/>
            <a:r>
              <a:rPr lang="en-US" dirty="0"/>
              <a:t>$X,000 + Prize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9BAB565-8AF3-8D45-9B1C-97DE0546F8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510" y="4117819"/>
            <a:ext cx="2448339" cy="373324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860127-1F1A-DC47-B560-00ED884EDE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3629" y="313090"/>
            <a:ext cx="2281563" cy="1003886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3FAC00-D7BF-7249-81C6-09CDD99D0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912" y="801811"/>
            <a:ext cx="3631729" cy="20388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33BA07-F86D-EC4F-A410-0D334CAE2323}"/>
              </a:ext>
            </a:extLst>
          </p:cNvPr>
          <p:cNvSpPr txBox="1"/>
          <p:nvPr/>
        </p:nvSpPr>
        <p:spPr>
          <a:xfrm>
            <a:off x="2615192" y="2850771"/>
            <a:ext cx="404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CARVING CONTEST</a:t>
            </a:r>
          </a:p>
        </p:txBody>
      </p:sp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76</Words>
  <Application>Microsoft Macintosh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31</cp:revision>
  <dcterms:created xsi:type="dcterms:W3CDTF">2019-11-06T13:26:20Z</dcterms:created>
  <dcterms:modified xsi:type="dcterms:W3CDTF">2019-11-21T13:22:04Z</dcterms:modified>
</cp:coreProperties>
</file>