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4"/>
    <a:srgbClr val="727372"/>
    <a:srgbClr val="D78726"/>
    <a:srgbClr val="55AB5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/>
    <p:restoredTop sz="94558"/>
  </p:normalViewPr>
  <p:slideViewPr>
    <p:cSldViewPr snapToGrid="0">
      <p:cViewPr varScale="1">
        <p:scale>
          <a:sx n="90" d="100"/>
          <a:sy n="90" d="100"/>
        </p:scale>
        <p:origin x="2664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6987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8578" y="289882"/>
            <a:ext cx="1984384" cy="873129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343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3146288" y="396242"/>
            <a:ext cx="2512290" cy="13747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343534"/>
                </a:solidFill>
                <a:latin typeface="Impact" panose="020B0806030902050204" pitchFamily="34" charset="0"/>
              </a:rPr>
              <a:t>RATE-A-</a:t>
            </a:r>
          </a:p>
          <a:p>
            <a:pPr algn="r">
              <a:lnSpc>
                <a:spcPts val="5000"/>
              </a:lnSpc>
            </a:pP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343534"/>
                </a:solidFill>
                <a:latin typeface="Impact" panose="020B0806030902050204" pitchFamily="34" charset="0"/>
              </a:rPr>
              <a:t>WRECK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237343" y="4233818"/>
            <a:ext cx="32241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343534"/>
                </a:solidFill>
              </a:rPr>
              <a:t>During this </a:t>
            </a:r>
            <a:r>
              <a:rPr lang="en-US" sz="1300" b="1" dirty="0">
                <a:solidFill>
                  <a:srgbClr val="343534"/>
                </a:solidFill>
              </a:rPr>
              <a:t>X WEEK PROMOTION</a:t>
            </a:r>
            <a:r>
              <a:rPr lang="en-US" sz="1300" dirty="0">
                <a:solidFill>
                  <a:srgbClr val="343534"/>
                </a:solidFill>
              </a:rPr>
              <a:t>, the audience uses the station app to upload a video of their dirty/filthy/ rusted out car. </a:t>
            </a: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343534"/>
                </a:solidFill>
              </a:rPr>
              <a:t>Five car videos will enter finals for front end vote off for sponsor prize. </a:t>
            </a:r>
            <a:endParaRPr lang="en-US" sz="1300" dirty="0">
              <a:solidFill>
                <a:srgbClr val="343534"/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80826" y="5514741"/>
            <a:ext cx="2988319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x Live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Streaming Pre-roll Video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&amp; App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300x250 Banner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X Recorded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X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343534"/>
                </a:solidFill>
              </a:rPr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343534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Investment </a:t>
            </a:r>
          </a:p>
          <a:p>
            <a:pPr algn="ctr"/>
            <a:r>
              <a:rPr lang="en-US" sz="1600" dirty="0">
                <a:solidFill>
                  <a:srgbClr val="343534"/>
                </a:solidFill>
              </a:rPr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>
                <a:solidFill>
                  <a:srgbClr val="727372"/>
                </a:solidFill>
              </a:rPr>
              <a:t>bsalesperson@yourdomain.com</a:t>
            </a:r>
            <a:r>
              <a:rPr lang="en-US" sz="1200" dirty="0">
                <a:solidFill>
                  <a:srgbClr val="727372"/>
                </a:solidFill>
              </a:rPr>
              <a:t> </a:t>
            </a:r>
          </a:p>
          <a:p>
            <a:r>
              <a:rPr lang="en-US" sz="1200" dirty="0">
                <a:solidFill>
                  <a:srgbClr val="343534"/>
                </a:solidFill>
              </a:rPr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45" y="4477501"/>
            <a:ext cx="2484818" cy="38234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000"/>
            </a:stretch>
          </a:blipFill>
          <a:ln w="114300">
            <a:solidFill>
              <a:srgbClr val="343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100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32</cp:revision>
  <dcterms:modified xsi:type="dcterms:W3CDTF">2019-11-21T13:28:51Z</dcterms:modified>
</cp:coreProperties>
</file>