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Verdana" panose="020B060403050404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7F0"/>
    <a:srgbClr val="273777"/>
    <a:srgbClr val="D8127E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/>
    <p:restoredTop sz="94694"/>
  </p:normalViewPr>
  <p:slideViewPr>
    <p:cSldViewPr snapToGrid="0">
      <p:cViewPr varScale="1">
        <p:scale>
          <a:sx n="91" d="100"/>
          <a:sy n="91" d="100"/>
        </p:scale>
        <p:origin x="2504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495DF2-B046-D047-B935-60566F9155DD}"/>
              </a:ext>
            </a:extLst>
          </p:cNvPr>
          <p:cNvSpPr/>
          <p:nvPr/>
        </p:nvSpPr>
        <p:spPr>
          <a:xfrm>
            <a:off x="-28480" y="5076643"/>
            <a:ext cx="3953022" cy="4081425"/>
          </a:xfrm>
          <a:prstGeom prst="rect">
            <a:avLst/>
          </a:prstGeom>
          <a:solidFill>
            <a:srgbClr val="03A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7AA44D-AFD2-5745-A8EF-2EBBB5F208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4265" y="5069610"/>
            <a:ext cx="2510694" cy="394778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Google Shape;57;p13"/>
          <p:cNvSpPr txBox="1"/>
          <p:nvPr/>
        </p:nvSpPr>
        <p:spPr>
          <a:xfrm>
            <a:off x="-28480" y="4029246"/>
            <a:ext cx="6886480" cy="93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ts val="1850"/>
              </a:lnSpc>
            </a:pPr>
            <a:r>
              <a:rPr lang="en-US" sz="1250" dirty="0">
                <a:solidFill>
                  <a:srgbClr val="273777"/>
                </a:solidFill>
              </a:rPr>
              <a:t>During this </a:t>
            </a:r>
            <a:r>
              <a:rPr lang="en-US" sz="1250" b="1" dirty="0">
                <a:solidFill>
                  <a:srgbClr val="273777"/>
                </a:solidFill>
              </a:rPr>
              <a:t>SCHOOL-YEAR LONG PROMOTION</a:t>
            </a:r>
            <a:r>
              <a:rPr lang="en-US" sz="1250" dirty="0">
                <a:solidFill>
                  <a:srgbClr val="273777"/>
                </a:solidFill>
              </a:rPr>
              <a:t>, the audience uses the station app &amp; website to upload a picture of their student nomination with a comment on why they should be Student of the Week. Branded voting takes place each week, with a new winner every week! </a:t>
            </a:r>
            <a:endParaRPr lang="en-US" sz="1250" dirty="0">
              <a:solidFill>
                <a:srgbClr val="273777"/>
              </a:solidFill>
              <a:effectLst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3870" y="4915741"/>
            <a:ext cx="3728321" cy="325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>
              <a:lnSpc>
                <a:spcPct val="300000"/>
              </a:lnSpc>
              <a:buClr>
                <a:schemeClr val="bg1"/>
              </a:buClr>
              <a:buSzPts val="1100"/>
            </a:pPr>
            <a:r>
              <a:rPr lang="en-US" b="1" dirty="0">
                <a:solidFill>
                  <a:schemeClr val="bg1"/>
                </a:solidFill>
              </a:rPr>
              <a:t>WITH YOUR INVESTMENT, YOU GET: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Lead List of All Entrants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X Live Segments 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Streaming Pre-roll Video Website &amp; App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App 320x50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Branded Website Landing Pages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300x250 Banner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X Recorded &amp; Live Promos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X :15 Second Commercials</a:t>
            </a:r>
          </a:p>
          <a:p>
            <a:pPr marL="88900" lvl="0" algn="ctr">
              <a:lnSpc>
                <a:spcPts val="2100"/>
              </a:lnSpc>
              <a:buClr>
                <a:schemeClr val="bg1"/>
              </a:buClr>
              <a:buSzPts val="1100"/>
            </a:pPr>
            <a:endParaRPr lang="en-US" sz="2400" b="1" dirty="0">
              <a:solidFill>
                <a:schemeClr val="bg1"/>
              </a:solidFill>
            </a:endParaRPr>
          </a:p>
          <a:p>
            <a:pPr marL="88900" lvl="0" algn="ctr">
              <a:lnSpc>
                <a:spcPts val="2100"/>
              </a:lnSpc>
              <a:buClr>
                <a:schemeClr val="bg1"/>
              </a:buClr>
              <a:buSzPts val="1100"/>
            </a:pPr>
            <a:r>
              <a:rPr lang="en-US" sz="1800" b="1" dirty="0">
                <a:solidFill>
                  <a:schemeClr val="bg1"/>
                </a:solidFill>
              </a:rPr>
              <a:t>INVESTMENT: $X,000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86760" y="8438352"/>
            <a:ext cx="4319400" cy="45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</a:rPr>
              <a:t>Bob Salesperson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err="1">
                <a:solidFill>
                  <a:srgbClr val="FFFFFF"/>
                </a:solidFill>
              </a:rPr>
              <a:t>bsalesperson@yourdomain.com</a:t>
            </a:r>
            <a:r>
              <a:rPr lang="en" sz="1050" dirty="0">
                <a:solidFill>
                  <a:srgbClr val="FFFFFF"/>
                </a:solidFill>
              </a:rPr>
              <a:t>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</a:rPr>
              <a:t>800-555-1212</a:t>
            </a:r>
            <a:endParaRPr sz="105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B8BFC-1FDE-C446-9C5D-8028440CEF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2677" y="-13389"/>
            <a:ext cx="3865323" cy="3941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2A971-D5DC-CC4F-828F-774BED21A6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0" b="-7944"/>
          <a:stretch/>
        </p:blipFill>
        <p:spPr>
          <a:xfrm>
            <a:off x="-14411" y="-13389"/>
            <a:ext cx="2884222" cy="1922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B7987-AD51-BF4F-85E3-569968D2D3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1" t="-36297"/>
          <a:stretch/>
        </p:blipFill>
        <p:spPr>
          <a:xfrm>
            <a:off x="-28479" y="2019375"/>
            <a:ext cx="2884221" cy="19228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AB5103-BC74-9444-8241-B548AACF2ED2}"/>
              </a:ext>
            </a:extLst>
          </p:cNvPr>
          <p:cNvSpPr/>
          <p:nvPr/>
        </p:nvSpPr>
        <p:spPr>
          <a:xfrm>
            <a:off x="0" y="1515131"/>
            <a:ext cx="2926080" cy="1119250"/>
          </a:xfrm>
          <a:prstGeom prst="rect">
            <a:avLst/>
          </a:prstGeom>
          <a:solidFill>
            <a:srgbClr val="03A7F0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E2B99-CBCC-5543-B2D0-7A351DE15506}"/>
              </a:ext>
            </a:extLst>
          </p:cNvPr>
          <p:cNvSpPr txBox="1"/>
          <p:nvPr/>
        </p:nvSpPr>
        <p:spPr>
          <a:xfrm>
            <a:off x="40658" y="1625695"/>
            <a:ext cx="2771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of the Week</a:t>
            </a: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7"/>
          <a:srcRect/>
          <a:stretch/>
        </p:blipFill>
        <p:spPr>
          <a:xfrm>
            <a:off x="186760" y="74772"/>
            <a:ext cx="2053620" cy="903593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106</Words>
  <Application>Microsoft Macintosh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Verdana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19</cp:revision>
  <dcterms:modified xsi:type="dcterms:W3CDTF">2019-11-21T14:34:05Z</dcterms:modified>
</cp:coreProperties>
</file>