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5521"/>
    <a:srgbClr val="F6B759"/>
    <a:srgbClr val="F298F4"/>
    <a:srgbClr val="9386E6"/>
    <a:srgbClr val="69FFB9"/>
    <a:srgbClr val="004167"/>
    <a:srgbClr val="A3071F"/>
    <a:srgbClr val="9FCF67"/>
    <a:srgbClr val="8E3598"/>
    <a:srgbClr val="FDC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72"/>
    <p:restoredTop sz="94673"/>
  </p:normalViewPr>
  <p:slideViewPr>
    <p:cSldViewPr snapToGrid="0" snapToObjects="1">
      <p:cViewPr varScale="1">
        <p:scale>
          <a:sx n="103" d="100"/>
          <a:sy n="103" d="100"/>
        </p:scale>
        <p:origin x="38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9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2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B2E62A-639D-A342-A7AA-2460B43DD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5" y="-1278"/>
            <a:ext cx="6857999" cy="2874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B0AA2E-2371-3245-8ACE-7EDB6A3B64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570617"/>
            <a:ext cx="3622719" cy="44359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FEB334-A30A-304D-9378-0818EECEB0F9}"/>
              </a:ext>
            </a:extLst>
          </p:cNvPr>
          <p:cNvSpPr/>
          <p:nvPr/>
        </p:nvSpPr>
        <p:spPr>
          <a:xfrm>
            <a:off x="3616410" y="2569265"/>
            <a:ext cx="3233536" cy="6083032"/>
          </a:xfrm>
          <a:prstGeom prst="rect">
            <a:avLst/>
          </a:prstGeom>
          <a:solidFill>
            <a:srgbClr val="F6B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AEE02B-44E9-FC4D-8D58-592C036219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0067" y="142055"/>
            <a:ext cx="2255967" cy="9926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A7E5EF-8AC5-2848-889F-B5C9EE8FF7A2}"/>
              </a:ext>
            </a:extLst>
          </p:cNvPr>
          <p:cNvSpPr/>
          <p:nvPr/>
        </p:nvSpPr>
        <p:spPr>
          <a:xfrm>
            <a:off x="3416273" y="2770258"/>
            <a:ext cx="3249827" cy="543697"/>
          </a:xfrm>
          <a:prstGeom prst="rect">
            <a:avLst/>
          </a:prstGeom>
          <a:solidFill>
            <a:schemeClr val="bg1"/>
          </a:solidFill>
          <a:ln w="76200">
            <a:solidFill>
              <a:srgbClr val="D45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320871-6565-684C-A868-F47C62EE61FC}"/>
              </a:ext>
            </a:extLst>
          </p:cNvPr>
          <p:cNvSpPr/>
          <p:nvPr/>
        </p:nvSpPr>
        <p:spPr>
          <a:xfrm>
            <a:off x="0" y="8600303"/>
            <a:ext cx="6858000" cy="543697"/>
          </a:xfrm>
          <a:prstGeom prst="rect">
            <a:avLst/>
          </a:prstGeom>
          <a:solidFill>
            <a:srgbClr val="D45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F884A7-AF2C-8044-B09E-1A098BC41995}"/>
              </a:ext>
            </a:extLst>
          </p:cNvPr>
          <p:cNvSpPr txBox="1"/>
          <p:nvPr/>
        </p:nvSpPr>
        <p:spPr>
          <a:xfrm>
            <a:off x="0" y="8741258"/>
            <a:ext cx="68579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Bob Salesperson     </a:t>
            </a:r>
            <a:r>
              <a:rPr lang="en-US" sz="1300" dirty="0" err="1">
                <a:solidFill>
                  <a:schemeClr val="bg1"/>
                </a:solidFill>
              </a:rPr>
              <a:t>bsalesperson@yourdomain.com</a:t>
            </a:r>
            <a:r>
              <a:rPr lang="en-US" sz="1300" dirty="0">
                <a:solidFill>
                  <a:schemeClr val="bg1"/>
                </a:solidFill>
              </a:rPr>
              <a:t>     800-555-1212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2756A0-009E-8D44-B7DD-633BF6E3CDC1}"/>
              </a:ext>
            </a:extLst>
          </p:cNvPr>
          <p:cNvSpPr txBox="1"/>
          <p:nvPr/>
        </p:nvSpPr>
        <p:spPr>
          <a:xfrm>
            <a:off x="3539840" y="2872829"/>
            <a:ext cx="3002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130" dirty="0">
                <a:solidFill>
                  <a:schemeClr val="accent2">
                    <a:lumMod val="50000"/>
                  </a:schemeClr>
                </a:solidFill>
              </a:rPr>
              <a:t>INVESTMENT: $X,000 + Prize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8827D3-0FB3-B743-BC64-A689F464FACE}"/>
              </a:ext>
            </a:extLst>
          </p:cNvPr>
          <p:cNvSpPr txBox="1"/>
          <p:nvPr/>
        </p:nvSpPr>
        <p:spPr>
          <a:xfrm>
            <a:off x="3822856" y="3579118"/>
            <a:ext cx="287281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WITH YOUR INVESTMENT, YOU GET</a:t>
            </a:r>
          </a:p>
          <a:p>
            <a:pPr>
              <a:lnSpc>
                <a:spcPct val="150000"/>
              </a:lnSpc>
            </a:pPr>
            <a:endParaRPr lang="en-US" sz="1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Lead List of All Entrants &amp; Survey answers</a:t>
            </a:r>
          </a:p>
          <a:p>
            <a:pPr marL="285750" indent="-2857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Offer distribution</a:t>
            </a:r>
          </a:p>
          <a:p>
            <a:pPr marL="285750" indent="-2857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Branded Website Landing Pages</a:t>
            </a:r>
          </a:p>
          <a:p>
            <a:pPr marL="285750" indent="-2857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300x250 Banner</a:t>
            </a:r>
          </a:p>
          <a:p>
            <a:pPr marL="285750" indent="-2857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X Recorded Promos</a:t>
            </a:r>
          </a:p>
          <a:p>
            <a:pPr marL="285750" indent="-2857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X Live Promos</a:t>
            </a:r>
          </a:p>
          <a:p>
            <a:pPr marL="285750" indent="-2857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X :15 Second Commercials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D2B6B8-BF05-194A-9F2E-19CFC6F82ED1}"/>
              </a:ext>
            </a:extLst>
          </p:cNvPr>
          <p:cNvSpPr txBox="1"/>
          <p:nvPr/>
        </p:nvSpPr>
        <p:spPr>
          <a:xfrm>
            <a:off x="71291" y="7126307"/>
            <a:ext cx="353706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During this </a:t>
            </a:r>
            <a:r>
              <a:rPr lang="en-US" sz="1500" b="1" dirty="0"/>
              <a:t>X WEEK PROMOTION</a:t>
            </a:r>
            <a:r>
              <a:rPr lang="en-US" sz="1500" dirty="0"/>
              <a:t>, a Turkey is hidden in a different spot every day on the station website.  The audience searches the website to find it! Those who find it are entered to win!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72861A5-47A8-BE46-80C2-65F7D9662A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430" y="2912245"/>
            <a:ext cx="2542109" cy="371620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1D37AF-F649-7A42-A699-20A12D80106B}"/>
              </a:ext>
            </a:extLst>
          </p:cNvPr>
          <p:cNvSpPr txBox="1"/>
          <p:nvPr/>
        </p:nvSpPr>
        <p:spPr>
          <a:xfrm>
            <a:off x="895664" y="452420"/>
            <a:ext cx="56468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800" b="1" spc="-150" dirty="0">
                <a:ln w="19050">
                  <a:solidFill>
                    <a:srgbClr val="D45521"/>
                  </a:solidFill>
                </a:ln>
                <a:solidFill>
                  <a:schemeClr val="bg1"/>
                </a:solidFill>
                <a:effectLst>
                  <a:glow rad="63500">
                    <a:srgbClr val="D45521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</a:p>
          <a:p>
            <a:pPr algn="r"/>
            <a:r>
              <a:rPr lang="en-US" sz="4800" b="1" spc="-150" dirty="0">
                <a:ln w="19050">
                  <a:solidFill>
                    <a:srgbClr val="D45521"/>
                  </a:solidFill>
                </a:ln>
                <a:solidFill>
                  <a:schemeClr val="bg1"/>
                </a:solidFill>
                <a:effectLst>
                  <a:glow rad="63500">
                    <a:srgbClr val="D45521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SCAVENGER HUNT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5F1C4-BF2C-FE4F-B10F-99DACE94C6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1590" y="6391995"/>
            <a:ext cx="1925639" cy="199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5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91</Words>
  <Application>Microsoft Macintosh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Polakos</dc:creator>
  <cp:lastModifiedBy>Anthony Polakos</cp:lastModifiedBy>
  <cp:revision>34</cp:revision>
  <cp:lastPrinted>2019-11-06T14:55:46Z</cp:lastPrinted>
  <dcterms:created xsi:type="dcterms:W3CDTF">2019-11-06T13:26:20Z</dcterms:created>
  <dcterms:modified xsi:type="dcterms:W3CDTF">2019-11-21T14:42:16Z</dcterms:modified>
</cp:coreProperties>
</file>