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244E"/>
    <a:srgbClr val="41526D"/>
    <a:srgbClr val="262966"/>
    <a:srgbClr val="696A69"/>
    <a:srgbClr val="8E3598"/>
    <a:srgbClr val="FDC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7"/>
    <p:restoredTop sz="94667"/>
  </p:normalViewPr>
  <p:slideViewPr>
    <p:cSldViewPr snapToGrid="0" snapToObjects="1">
      <p:cViewPr varScale="1">
        <p:scale>
          <a:sx n="102" d="100"/>
          <a:sy n="102" d="100"/>
        </p:scale>
        <p:origin x="3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9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2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533D945-261D-C145-BEFC-28A2E4907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440626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0DBEDCF-C0E0-6749-A88F-2164E850B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6847" y="1618735"/>
            <a:ext cx="2953265" cy="29532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860127-1F1A-DC47-B560-00ED884EDE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7888" y="292799"/>
            <a:ext cx="1475760" cy="649333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B8DD8AE-5C41-B047-A558-9F6F85273F82}"/>
              </a:ext>
            </a:extLst>
          </p:cNvPr>
          <p:cNvSpPr txBox="1"/>
          <p:nvPr/>
        </p:nvSpPr>
        <p:spPr>
          <a:xfrm>
            <a:off x="1550101" y="141935"/>
            <a:ext cx="5066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ln>
                  <a:solidFill>
                    <a:srgbClr val="99244E">
                      <a:alpha val="58000"/>
                    </a:srgbClr>
                  </a:solidFill>
                </a:ln>
                <a:solidFill>
                  <a:schemeClr val="bg1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Wedding Anniversary Text-In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C55E73-D26E-5546-8B9E-D85E8ABAF71E}"/>
              </a:ext>
            </a:extLst>
          </p:cNvPr>
          <p:cNvSpPr/>
          <p:nvPr/>
        </p:nvSpPr>
        <p:spPr>
          <a:xfrm>
            <a:off x="3429000" y="4406265"/>
            <a:ext cx="3311112" cy="4737735"/>
          </a:xfrm>
          <a:prstGeom prst="rect">
            <a:avLst/>
          </a:prstGeom>
          <a:solidFill>
            <a:srgbClr val="992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3CB2F6-AEE4-9A4E-9E73-80AC92CEA88A}"/>
              </a:ext>
            </a:extLst>
          </p:cNvPr>
          <p:cNvSpPr/>
          <p:nvPr/>
        </p:nvSpPr>
        <p:spPr>
          <a:xfrm>
            <a:off x="117888" y="4400334"/>
            <a:ext cx="3311112" cy="1815375"/>
          </a:xfrm>
          <a:prstGeom prst="rect">
            <a:avLst/>
          </a:prstGeom>
          <a:solidFill>
            <a:srgbClr val="415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07A814-844E-7D4C-8CCA-85D0FB42058F}"/>
              </a:ext>
            </a:extLst>
          </p:cNvPr>
          <p:cNvSpPr txBox="1"/>
          <p:nvPr/>
        </p:nvSpPr>
        <p:spPr>
          <a:xfrm>
            <a:off x="3577280" y="4572000"/>
            <a:ext cx="295326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This unique promotion has the audience text in their anniversary date, name and their spouse’s name for a chance to win a Sponsor Prize.</a:t>
            </a:r>
          </a:p>
          <a:p>
            <a:endParaRPr lang="en-US" sz="1300" dirty="0">
              <a:solidFill>
                <a:schemeClr val="bg1"/>
              </a:solidFill>
            </a:endParaRPr>
          </a:p>
          <a:p>
            <a:r>
              <a:rPr lang="en-US" sz="1300" dirty="0">
                <a:solidFill>
                  <a:schemeClr val="bg1"/>
                </a:solidFill>
              </a:rPr>
              <a:t>After the sweepstakes ends, there will be daily anniversary announcements from the text- in list with a branded segment that include additional solicitations to text in for new submissions.</a:t>
            </a:r>
          </a:p>
          <a:p>
            <a:endParaRPr lang="en-US" sz="1300" dirty="0">
              <a:solidFill>
                <a:schemeClr val="bg1"/>
              </a:solidFill>
            </a:endParaRPr>
          </a:p>
          <a:p>
            <a:r>
              <a:rPr lang="en-US" sz="1300" dirty="0">
                <a:solidFill>
                  <a:schemeClr val="bg1"/>
                </a:solidFill>
              </a:rPr>
              <a:t>What a marketing opportunity for your business to have a list of couple names and anniversary dates for ongoing marketing!</a:t>
            </a:r>
          </a:p>
          <a:p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DCC626-67FC-8B44-BC25-052BBED1F790}"/>
              </a:ext>
            </a:extLst>
          </p:cNvPr>
          <p:cNvSpPr txBox="1"/>
          <p:nvPr/>
        </p:nvSpPr>
        <p:spPr>
          <a:xfrm>
            <a:off x="3577280" y="8189133"/>
            <a:ext cx="2237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Bob Salesperson </a:t>
            </a:r>
          </a:p>
          <a:p>
            <a:r>
              <a:rPr lang="en-US" sz="1200" dirty="0">
                <a:solidFill>
                  <a:schemeClr val="bg1"/>
                </a:solidFill>
              </a:rPr>
              <a:t>800-555-1212 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bsalesperson@yourdomain.com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D26540-4596-A44F-B378-DD9B3013CC68}"/>
              </a:ext>
            </a:extLst>
          </p:cNvPr>
          <p:cNvSpPr txBox="1"/>
          <p:nvPr/>
        </p:nvSpPr>
        <p:spPr>
          <a:xfrm>
            <a:off x="391640" y="6357698"/>
            <a:ext cx="27840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244E"/>
                </a:solidFill>
              </a:rPr>
              <a:t>Your Investment gets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Lead List of All Entrants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X Live Segments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App 320x50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Branded Website Landing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300x250 Banner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Daily Branded Liner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8E443B-BD5B-8A4F-BCA9-4D692C08CBC3}"/>
              </a:ext>
            </a:extLst>
          </p:cNvPr>
          <p:cNvSpPr txBox="1"/>
          <p:nvPr/>
        </p:nvSpPr>
        <p:spPr>
          <a:xfrm>
            <a:off x="391640" y="8042508"/>
            <a:ext cx="2703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244E"/>
                </a:solidFill>
              </a:rPr>
              <a:t>investment </a:t>
            </a:r>
          </a:p>
          <a:p>
            <a:endParaRPr lang="en-US" sz="1000" dirty="0">
              <a:solidFill>
                <a:srgbClr val="99244E"/>
              </a:solidFill>
            </a:endParaRPr>
          </a:p>
          <a:p>
            <a:pPr algn="ctr"/>
            <a:r>
              <a:rPr lang="en-US" dirty="0"/>
              <a:t>$X,000 + Kick Off Prize </a:t>
            </a:r>
          </a:p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44A306C-82D3-D346-B893-2BDA51A9C8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640" y="1618735"/>
            <a:ext cx="2737521" cy="4450158"/>
          </a:xfrm>
          <a:prstGeom prst="rect">
            <a:avLst/>
          </a:prstGeo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35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121</Words>
  <Application>Microsoft Macintosh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Brush Script MT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Polakos</dc:creator>
  <cp:lastModifiedBy>Anthony Polakos</cp:lastModifiedBy>
  <cp:revision>20</cp:revision>
  <dcterms:created xsi:type="dcterms:W3CDTF">2019-11-06T13:26:20Z</dcterms:created>
  <dcterms:modified xsi:type="dcterms:W3CDTF">2019-11-21T14:57:25Z</dcterms:modified>
</cp:coreProperties>
</file>