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F9E"/>
    <a:srgbClr val="34353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94507"/>
  </p:normalViewPr>
  <p:slideViewPr>
    <p:cSldViewPr snapToGrid="0">
      <p:cViewPr varScale="1">
        <p:scale>
          <a:sx n="111" d="100"/>
          <a:sy n="111" d="100"/>
        </p:scale>
        <p:origin x="3496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anual Input 23">
            <a:extLst>
              <a:ext uri="{FF2B5EF4-FFF2-40B4-BE49-F238E27FC236}">
                <a16:creationId xmlns:a16="http://schemas.microsoft.com/office/drawing/2014/main" id="{57D3DC3E-7048-4C4C-9432-C2D590BCB4A8}"/>
              </a:ext>
            </a:extLst>
          </p:cNvPr>
          <p:cNvSpPr/>
          <p:nvPr/>
        </p:nvSpPr>
        <p:spPr>
          <a:xfrm rot="10800000" flipH="1">
            <a:off x="-16320" y="0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454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2783357" y="339139"/>
            <a:ext cx="3648756" cy="13747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6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454F9E"/>
                </a:solidFill>
                <a:latin typeface="Impact" panose="020B0806030902050204" pitchFamily="34" charset="0"/>
              </a:rPr>
              <a:t>WHO IS THE</a:t>
            </a:r>
          </a:p>
          <a:p>
            <a:pPr algn="r">
              <a:lnSpc>
                <a:spcPts val="5000"/>
              </a:lnSpc>
            </a:pPr>
            <a:r>
              <a:rPr lang="en-US" sz="6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454F9E"/>
                </a:solidFill>
                <a:latin typeface="Impact" panose="020B0806030902050204" pitchFamily="34" charset="0"/>
              </a:rPr>
              <a:t>BEST FAN?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>
            <a:spLocks noChangeAspect="1"/>
          </p:cNvSpPr>
          <p:nvPr/>
        </p:nvSpPr>
        <p:spPr>
          <a:xfrm>
            <a:off x="249692" y="2010197"/>
            <a:ext cx="1820562" cy="18205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/>
            </a:stretch>
          </a:blipFill>
          <a:ln w="114300">
            <a:solidFill>
              <a:srgbClr val="454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69039" y="4274643"/>
            <a:ext cx="34155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this </a:t>
            </a:r>
            <a:r>
              <a:rPr lang="en-US" b="1" dirty="0"/>
              <a:t>X WEEK PROMOTION</a:t>
            </a:r>
            <a:r>
              <a:rPr lang="en-US" dirty="0"/>
              <a:t>, we finally find out who is truly the biggest football fan.</a:t>
            </a:r>
          </a:p>
          <a:p>
            <a:endParaRPr lang="en-US" dirty="0"/>
          </a:p>
          <a:p>
            <a:r>
              <a:rPr lang="en-US" dirty="0"/>
              <a:t>The audience uses the app to upload a picture of them in their #1 fan outfit. All submissions go onto the website &amp; app for public voting.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42771" y="6344201"/>
            <a:ext cx="2961067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&amp;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Investment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320" y="4476973"/>
            <a:ext cx="2484818" cy="3784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454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454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9A411-CC67-9B4E-8FFF-D18998F06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32" y="139396"/>
            <a:ext cx="2342039" cy="1030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102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Impact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32</cp:revision>
  <dcterms:modified xsi:type="dcterms:W3CDTF">2019-11-21T15:15:53Z</dcterms:modified>
</cp:coreProperties>
</file>