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73D"/>
    <a:srgbClr val="393996"/>
    <a:srgbClr val="A6DAEB"/>
    <a:srgbClr val="263777"/>
    <a:srgbClr val="AFB0D9"/>
    <a:srgbClr val="99244E"/>
    <a:srgbClr val="41526D"/>
    <a:srgbClr val="262966"/>
    <a:srgbClr val="696A69"/>
    <a:srgbClr val="8E3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17"/>
    <p:restoredTop sz="94731"/>
  </p:normalViewPr>
  <p:slideViewPr>
    <p:cSldViewPr snapToGrid="0" snapToObjects="1">
      <p:cViewPr varScale="1">
        <p:scale>
          <a:sx n="111" d="100"/>
          <a:sy n="111" d="100"/>
        </p:scale>
        <p:origin x="36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C55E73-D26E-5546-8B9E-D85E8ABAF71E}"/>
              </a:ext>
            </a:extLst>
          </p:cNvPr>
          <p:cNvSpPr/>
          <p:nvPr/>
        </p:nvSpPr>
        <p:spPr>
          <a:xfrm>
            <a:off x="3429000" y="4406266"/>
            <a:ext cx="3095368" cy="3613426"/>
          </a:xfrm>
          <a:prstGeom prst="rect">
            <a:avLst/>
          </a:prstGeom>
          <a:solidFill>
            <a:srgbClr val="AFB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3CB2F6-AEE4-9A4E-9E73-80AC92CEA88A}"/>
              </a:ext>
            </a:extLst>
          </p:cNvPr>
          <p:cNvSpPr/>
          <p:nvPr/>
        </p:nvSpPr>
        <p:spPr>
          <a:xfrm>
            <a:off x="333632" y="4552481"/>
            <a:ext cx="3095368" cy="1815375"/>
          </a:xfrm>
          <a:prstGeom prst="rect">
            <a:avLst/>
          </a:prstGeom>
          <a:solidFill>
            <a:srgbClr val="BED7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63777"/>
                </a:solidFill>
              </a:rPr>
              <a:t>During this </a:t>
            </a:r>
            <a:r>
              <a:rPr lang="en-US" b="1" dirty="0">
                <a:solidFill>
                  <a:srgbClr val="263777"/>
                </a:solidFill>
              </a:rPr>
              <a:t>X WEEK PROMOTION</a:t>
            </a:r>
            <a:r>
              <a:rPr lang="en-US" dirty="0">
                <a:solidFill>
                  <a:srgbClr val="263777"/>
                </a:solidFill>
              </a:rPr>
              <a:t>, the audience uses the station app to enter a weekly sweepstakes for a free dinner at a local restaurant!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1EFCAC7-707C-2247-B6E4-945CF7268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714"/>
            <a:ext cx="6858000" cy="45771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5DCC626-67FC-8B44-BC25-052BBED1F790}"/>
              </a:ext>
            </a:extLst>
          </p:cNvPr>
          <p:cNvSpPr txBox="1"/>
          <p:nvPr/>
        </p:nvSpPr>
        <p:spPr>
          <a:xfrm>
            <a:off x="3857916" y="8152464"/>
            <a:ext cx="2237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Bob Salesperson </a:t>
            </a:r>
          </a:p>
          <a:p>
            <a:r>
              <a:rPr lang="en-US" sz="1200" dirty="0"/>
              <a:t>800-555-1212 </a:t>
            </a:r>
          </a:p>
          <a:p>
            <a:r>
              <a:rPr lang="en-US" sz="1200" dirty="0" err="1"/>
              <a:t>bsalesperson@yourdomain.com</a:t>
            </a:r>
            <a:r>
              <a:rPr lang="en-US" sz="1200" dirty="0"/>
              <a:t> </a:t>
            </a:r>
          </a:p>
          <a:p>
            <a:endParaRPr 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D26540-4596-A44F-B378-DD9B3013CC68}"/>
              </a:ext>
            </a:extLst>
          </p:cNvPr>
          <p:cNvSpPr txBox="1"/>
          <p:nvPr/>
        </p:nvSpPr>
        <p:spPr>
          <a:xfrm>
            <a:off x="333631" y="6460378"/>
            <a:ext cx="30953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777"/>
                </a:solidFill>
              </a:rPr>
              <a:t>Your Investment gets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Website &amp; App branding,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Coupon to all entrants, 4 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Recorded Promos.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Weekly Winner Liner announce</a:t>
            </a:r>
            <a:r>
              <a:rPr lang="en-US" sz="1400" dirty="0"/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8E443B-BD5B-8A4F-BCA9-4D692C08CBC3}"/>
              </a:ext>
            </a:extLst>
          </p:cNvPr>
          <p:cNvSpPr txBox="1"/>
          <p:nvPr/>
        </p:nvSpPr>
        <p:spPr>
          <a:xfrm>
            <a:off x="376707" y="7899807"/>
            <a:ext cx="2703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63777"/>
                </a:solidFill>
              </a:rPr>
              <a:t>investment </a:t>
            </a:r>
          </a:p>
          <a:p>
            <a:endParaRPr lang="en-US" sz="1000" dirty="0">
              <a:solidFill>
                <a:srgbClr val="99244E"/>
              </a:solidFill>
            </a:endParaRPr>
          </a:p>
          <a:p>
            <a:pPr algn="ctr"/>
            <a:r>
              <a:rPr lang="en-US" dirty="0"/>
              <a:t>$X00 per week + Prize </a:t>
            </a:r>
          </a:p>
          <a:p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52F24E-DA78-3043-8D30-F9657EBBEC25}"/>
              </a:ext>
            </a:extLst>
          </p:cNvPr>
          <p:cNvSpPr/>
          <p:nvPr/>
        </p:nvSpPr>
        <p:spPr>
          <a:xfrm>
            <a:off x="333631" y="2879124"/>
            <a:ext cx="3095367" cy="1673357"/>
          </a:xfrm>
          <a:prstGeom prst="rect">
            <a:avLst/>
          </a:prstGeom>
          <a:solidFill>
            <a:srgbClr val="393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DDCF92-BA97-6547-BF58-956ED2048681}"/>
              </a:ext>
            </a:extLst>
          </p:cNvPr>
          <p:cNvSpPr txBox="1"/>
          <p:nvPr/>
        </p:nvSpPr>
        <p:spPr>
          <a:xfrm>
            <a:off x="483739" y="3354109"/>
            <a:ext cx="28071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A6DAEB"/>
                </a:solidFill>
              </a:rPr>
              <a:t>Winner Winner</a:t>
            </a:r>
          </a:p>
          <a:p>
            <a:pPr algn="ctr"/>
            <a:r>
              <a:rPr lang="en-US" sz="3200" b="1" i="1" dirty="0">
                <a:solidFill>
                  <a:srgbClr val="A6DAEB"/>
                </a:solidFill>
              </a:rPr>
              <a:t>FREE</a:t>
            </a:r>
            <a:r>
              <a:rPr lang="en-US" sz="3200" b="1" dirty="0">
                <a:solidFill>
                  <a:srgbClr val="A6DAEB"/>
                </a:solidFill>
              </a:rPr>
              <a:t> Dinner!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9BAB565-8AF3-8D45-9B1C-97DE0546F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162" y="3193822"/>
            <a:ext cx="2845208" cy="4625216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860127-1F1A-DC47-B560-00ED884EDE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43781" y="2376350"/>
            <a:ext cx="2075065" cy="913027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70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23</cp:revision>
  <dcterms:created xsi:type="dcterms:W3CDTF">2019-11-06T13:26:20Z</dcterms:created>
  <dcterms:modified xsi:type="dcterms:W3CDTF">2019-11-21T15:21:13Z</dcterms:modified>
</cp:coreProperties>
</file>