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966"/>
    <a:srgbClr val="696A69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2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8EFA2-0449-D545-AEB7-87AF0F7E6763}"/>
              </a:ext>
            </a:extLst>
          </p:cNvPr>
          <p:cNvSpPr/>
          <p:nvPr/>
        </p:nvSpPr>
        <p:spPr>
          <a:xfrm>
            <a:off x="0" y="1"/>
            <a:ext cx="6858000" cy="2491034"/>
          </a:xfrm>
          <a:prstGeom prst="rect">
            <a:avLst/>
          </a:prstGeom>
          <a:solidFill>
            <a:srgbClr val="262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B610A-E663-1C4C-9122-DF9C7EF01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69"/>
          <a:stretch/>
        </p:blipFill>
        <p:spPr>
          <a:xfrm>
            <a:off x="3226394" y="4162445"/>
            <a:ext cx="3500577" cy="48677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E9DC2D-C1F2-A049-8358-897B1004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22" y="4331457"/>
            <a:ext cx="2786479" cy="452974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FB5110-EC01-394E-BF38-3891A8F7F100}"/>
              </a:ext>
            </a:extLst>
          </p:cNvPr>
          <p:cNvSpPr/>
          <p:nvPr/>
        </p:nvSpPr>
        <p:spPr>
          <a:xfrm>
            <a:off x="0" y="2038865"/>
            <a:ext cx="6858000" cy="111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228912" y="2491035"/>
            <a:ext cx="3002691" cy="6109268"/>
          </a:xfrm>
          <a:prstGeom prst="rect">
            <a:avLst/>
          </a:prstGeom>
          <a:solidFill>
            <a:srgbClr val="696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457510" y="4437673"/>
            <a:ext cx="2545494" cy="738664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0" y="8600303"/>
            <a:ext cx="6858000" cy="543697"/>
          </a:xfrm>
          <a:prstGeom prst="rect">
            <a:avLst/>
          </a:prstGeom>
          <a:solidFill>
            <a:srgbClr val="262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EE02B-44E9-FC4D-8D58-592C036219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510" y="634410"/>
            <a:ext cx="2075938" cy="9134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795738" y="4409368"/>
            <a:ext cx="1869038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pc="130" dirty="0">
                <a:solidFill>
                  <a:schemeClr val="bg1"/>
                </a:solidFill>
              </a:rPr>
              <a:t>INVESTMENT: </a:t>
            </a:r>
          </a:p>
          <a:p>
            <a:r>
              <a:rPr lang="en-US" spc="130" dirty="0">
                <a:solidFill>
                  <a:schemeClr val="bg1"/>
                </a:solidFill>
              </a:rPr>
              <a:t>$X,000 + Prize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Bob Salesperson     </a:t>
            </a:r>
            <a:r>
              <a:rPr lang="en-US" sz="1300" dirty="0" err="1">
                <a:solidFill>
                  <a:schemeClr val="bg1"/>
                </a:solidFill>
              </a:rPr>
              <a:t>bsalesperson@yourdomain.com</a:t>
            </a:r>
            <a:r>
              <a:rPr lang="en-US" sz="1300" dirty="0">
                <a:solidFill>
                  <a:schemeClr val="bg1"/>
                </a:solidFill>
              </a:rPr>
              <a:t>     800-555-1212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C08C8-F67D-0544-8882-B6A11F3C3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81" y="2491035"/>
            <a:ext cx="2996822" cy="1687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BBB4C-F351-3043-86D9-19AC5F3C72E0}"/>
              </a:ext>
            </a:extLst>
          </p:cNvPr>
          <p:cNvSpPr txBox="1"/>
          <p:nvPr/>
        </p:nvSpPr>
        <p:spPr>
          <a:xfrm>
            <a:off x="457510" y="5339491"/>
            <a:ext cx="2545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YOUR INVESTMENT GETS ALL THIS: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Streaming Pre-roll Video Website &amp;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App Open Pre-roll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App 320x50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Branded Website Landing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 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 Live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 :15 Second Commercials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F27E5-27AD-0641-9865-35BDE0562D0D}"/>
              </a:ext>
            </a:extLst>
          </p:cNvPr>
          <p:cNvSpPr txBox="1"/>
          <p:nvPr/>
        </p:nvSpPr>
        <p:spPr>
          <a:xfrm>
            <a:off x="3428999" y="2621885"/>
            <a:ext cx="3095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During this </a:t>
            </a:r>
            <a:r>
              <a:rPr lang="en-US" sz="1400" b="1" dirty="0"/>
              <a:t>X WEEK PROMOTION</a:t>
            </a:r>
            <a:r>
              <a:rPr lang="en-US" sz="1400" dirty="0"/>
              <a:t>, the audience uploads videos of their worn-out man cave that needs a serious upgrade in furniture and tech. In their videos, they narrate why they should win the ultimate Man Cave Make Over!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7EF7AB-423F-4540-95AD-7290EA334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16" y="221565"/>
            <a:ext cx="3027406" cy="1586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F660E0-99EA-0745-A706-83A7654176DB}"/>
              </a:ext>
            </a:extLst>
          </p:cNvPr>
          <p:cNvSpPr txBox="1"/>
          <p:nvPr/>
        </p:nvSpPr>
        <p:spPr>
          <a:xfrm>
            <a:off x="3226394" y="667829"/>
            <a:ext cx="2840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CAVE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MAKEOVER</a:t>
            </a:r>
          </a:p>
        </p:txBody>
      </p:sp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103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18</cp:revision>
  <dcterms:created xsi:type="dcterms:W3CDTF">2019-11-06T13:26:20Z</dcterms:created>
  <dcterms:modified xsi:type="dcterms:W3CDTF">2019-11-21T17:16:34Z</dcterms:modified>
</cp:coreProperties>
</file>