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777"/>
    <a:srgbClr val="FF8AD8"/>
    <a:srgbClr val="D8127D"/>
    <a:srgbClr val="1A1919"/>
    <a:srgbClr val="A31C36"/>
    <a:srgbClr val="393996"/>
    <a:srgbClr val="A6DAEB"/>
    <a:srgbClr val="263777"/>
    <a:srgbClr val="BED73D"/>
    <a:srgbClr val="AFB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/>
    <p:restoredTop sz="94731"/>
  </p:normalViewPr>
  <p:slideViewPr>
    <p:cSldViewPr snapToGrid="0" snapToObjects="1">
      <p:cViewPr varScale="1">
        <p:scale>
          <a:sx n="111" d="100"/>
          <a:sy n="111" d="100"/>
        </p:scale>
        <p:origin x="36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EE83D1D-A2B1-A14B-AACC-1BB97E03F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575" y="-11576"/>
            <a:ext cx="6901794" cy="405549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9C55E73-D26E-5546-8B9E-D85E8ABAF71E}"/>
              </a:ext>
            </a:extLst>
          </p:cNvPr>
          <p:cNvSpPr/>
          <p:nvPr/>
        </p:nvSpPr>
        <p:spPr>
          <a:xfrm>
            <a:off x="3428999" y="4011095"/>
            <a:ext cx="3095369" cy="50093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3CB2F6-AEE4-9A4E-9E73-80AC92CEA88A}"/>
              </a:ext>
            </a:extLst>
          </p:cNvPr>
          <p:cNvSpPr/>
          <p:nvPr/>
        </p:nvSpPr>
        <p:spPr>
          <a:xfrm>
            <a:off x="333632" y="4011095"/>
            <a:ext cx="3095368" cy="1842120"/>
          </a:xfrm>
          <a:prstGeom prst="rect">
            <a:avLst/>
          </a:prstGeom>
          <a:solidFill>
            <a:srgbClr val="273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DCC626-67FC-8B44-BC25-052BBED1F790}"/>
              </a:ext>
            </a:extLst>
          </p:cNvPr>
          <p:cNvSpPr txBox="1"/>
          <p:nvPr/>
        </p:nvSpPr>
        <p:spPr>
          <a:xfrm>
            <a:off x="762548" y="8313003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Bob Salesperson 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800-555-1212 </a:t>
            </a:r>
          </a:p>
          <a:p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bsalesperson@yourdomain.com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26540-4596-A44F-B378-DD9B3013CC68}"/>
              </a:ext>
            </a:extLst>
          </p:cNvPr>
          <p:cNvSpPr txBox="1"/>
          <p:nvPr/>
        </p:nvSpPr>
        <p:spPr>
          <a:xfrm>
            <a:off x="417839" y="5925497"/>
            <a:ext cx="309536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3777"/>
                </a:solidFill>
              </a:rPr>
              <a:t>Your Investment gets you</a:t>
            </a:r>
          </a:p>
          <a:p>
            <a:endParaRPr lang="en-US" sz="800" dirty="0">
              <a:solidFill>
                <a:srgbClr val="D812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Lead List of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X Live Weekly Segments Two Weekly Liners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Branded Website Landing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300x250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X Recorded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X :15 Second Commercials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E443B-BD5B-8A4F-BCA9-4D692C08CBC3}"/>
              </a:ext>
            </a:extLst>
          </p:cNvPr>
          <p:cNvSpPr txBox="1"/>
          <p:nvPr/>
        </p:nvSpPr>
        <p:spPr>
          <a:xfrm>
            <a:off x="3622127" y="7982143"/>
            <a:ext cx="270372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Investment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$X,000 + Prize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52F24E-DA78-3043-8D30-F9657EBBEC25}"/>
              </a:ext>
            </a:extLst>
          </p:cNvPr>
          <p:cNvSpPr/>
          <p:nvPr/>
        </p:nvSpPr>
        <p:spPr>
          <a:xfrm>
            <a:off x="333632" y="2337738"/>
            <a:ext cx="3095367" cy="167335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DDCF92-BA97-6547-BF58-956ED2048681}"/>
              </a:ext>
            </a:extLst>
          </p:cNvPr>
          <p:cNvSpPr txBox="1"/>
          <p:nvPr/>
        </p:nvSpPr>
        <p:spPr>
          <a:xfrm>
            <a:off x="606818" y="2953664"/>
            <a:ext cx="2589170" cy="1017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b="1" i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Odometer</a:t>
            </a:r>
          </a:p>
          <a:p>
            <a:pPr algn="ctr">
              <a:lnSpc>
                <a:spcPts val="3600"/>
              </a:lnSpc>
            </a:pPr>
            <a:r>
              <a:rPr lang="en-US" sz="4000" b="1" i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Challenge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AF5705-8D1E-614F-80A4-1561B53F518A}"/>
              </a:ext>
            </a:extLst>
          </p:cNvPr>
          <p:cNvSpPr txBox="1"/>
          <p:nvPr/>
        </p:nvSpPr>
        <p:spPr>
          <a:xfrm>
            <a:off x="516200" y="4120529"/>
            <a:ext cx="26983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</a:rPr>
              <a:t>The audience submits images of their their super high mileage odometers.  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</a:rPr>
              <a:t>Random (or highest mileage) submissions are picked as winners!</a:t>
            </a: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860127-1F1A-DC47-B560-00ED884EDE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77257" y="1902543"/>
            <a:ext cx="1808115" cy="795569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91E7989-53CE-D546-9FAE-F1BFC4A25F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46841" y="3453256"/>
            <a:ext cx="2658543" cy="432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71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29</cp:revision>
  <dcterms:created xsi:type="dcterms:W3CDTF">2019-11-06T13:26:20Z</dcterms:created>
  <dcterms:modified xsi:type="dcterms:W3CDTF">2019-11-21T17:43:25Z</dcterms:modified>
</cp:coreProperties>
</file>