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92" r:id="rId2"/>
    <p:sldId id="256" r:id="rId3"/>
    <p:sldId id="293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1" r:id="rId18"/>
    <p:sldId id="272" r:id="rId19"/>
    <p:sldId id="273" r:id="rId20"/>
    <p:sldId id="274" r:id="rId21"/>
    <p:sldId id="276" r:id="rId22"/>
    <p:sldId id="275" r:id="rId23"/>
    <p:sldId id="277" r:id="rId24"/>
    <p:sldId id="278" r:id="rId25"/>
    <p:sldId id="279" r:id="rId26"/>
    <p:sldId id="280" r:id="rId27"/>
    <p:sldId id="281" r:id="rId28"/>
    <p:sldId id="282" r:id="rId29"/>
    <p:sldId id="270" r:id="rId30"/>
    <p:sldId id="283" r:id="rId31"/>
    <p:sldId id="284" r:id="rId32"/>
    <p:sldId id="285" r:id="rId33"/>
    <p:sldId id="287" r:id="rId34"/>
    <p:sldId id="286" r:id="rId35"/>
    <p:sldId id="289" r:id="rId36"/>
    <p:sldId id="288" r:id="rId37"/>
    <p:sldId id="291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6" autoAdjust="0"/>
    <p:restoredTop sz="94660"/>
  </p:normalViewPr>
  <p:slideViewPr>
    <p:cSldViewPr snapToGrid="0">
      <p:cViewPr varScale="1">
        <p:scale>
          <a:sx n="65" d="100"/>
          <a:sy n="65" d="100"/>
        </p:scale>
        <p:origin x="75" y="5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7A00-9CD0-492A-9124-9CBDADC7DAA9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017EF-EEB5-4CBC-8AEE-783DFBE72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936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7A00-9CD0-492A-9124-9CBDADC7DAA9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017EF-EEB5-4CBC-8AEE-783DFBE72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24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7A00-9CD0-492A-9124-9CBDADC7DAA9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017EF-EEB5-4CBC-8AEE-783DFBE72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608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7A00-9CD0-492A-9124-9CBDADC7DAA9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017EF-EEB5-4CBC-8AEE-783DFBE729B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31210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7A00-9CD0-492A-9124-9CBDADC7DAA9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017EF-EEB5-4CBC-8AEE-783DFBE72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84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7A00-9CD0-492A-9124-9CBDADC7DAA9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017EF-EEB5-4CBC-8AEE-783DFBE72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872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7A00-9CD0-492A-9124-9CBDADC7DAA9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017EF-EEB5-4CBC-8AEE-783DFBE72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885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7A00-9CD0-492A-9124-9CBDADC7DAA9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017EF-EEB5-4CBC-8AEE-783DFBE72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851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7A00-9CD0-492A-9124-9CBDADC7DAA9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017EF-EEB5-4CBC-8AEE-783DFBE72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841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7A00-9CD0-492A-9124-9CBDADC7DAA9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017EF-EEB5-4CBC-8AEE-783DFBE72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91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7A00-9CD0-492A-9124-9CBDADC7DAA9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017EF-EEB5-4CBC-8AEE-783DFBE72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585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7A00-9CD0-492A-9124-9CBDADC7DAA9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017EF-EEB5-4CBC-8AEE-783DFBE72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653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7A00-9CD0-492A-9124-9CBDADC7DAA9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017EF-EEB5-4CBC-8AEE-783DFBE72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861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7A00-9CD0-492A-9124-9CBDADC7DAA9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017EF-EEB5-4CBC-8AEE-783DFBE72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261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7A00-9CD0-492A-9124-9CBDADC7DAA9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017EF-EEB5-4CBC-8AEE-783DFBE72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048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7A00-9CD0-492A-9124-9CBDADC7DAA9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017EF-EEB5-4CBC-8AEE-783DFBE72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943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7A00-9CD0-492A-9124-9CBDADC7DAA9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017EF-EEB5-4CBC-8AEE-783DFBE72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078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65347A00-9CD0-492A-9124-9CBDADC7DAA9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D6017EF-EEB5-4CBC-8AEE-783DFBE72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3047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EDBC1-6FA7-05B3-F798-0CACA8879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72A95-3556-19EE-7B0D-E6554130D9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539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unflowers in a field&#10;&#10;Description automatically generated with low confidence">
            <a:extLst>
              <a:ext uri="{FF2B5EF4-FFF2-40B4-BE49-F238E27FC236}">
                <a16:creationId xmlns:a16="http://schemas.microsoft.com/office/drawing/2014/main" id="{18A3D259-E1DD-6535-36E3-5C762E8729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7" b="7547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 useBgFill="1">
        <p:nvSpPr>
          <p:cNvPr id="22" name="Freeform 5">
            <a:extLst>
              <a:ext uri="{FF2B5EF4-FFF2-40B4-BE49-F238E27FC236}">
                <a16:creationId xmlns:a16="http://schemas.microsoft.com/office/drawing/2014/main" id="{FE469E50-3893-4ED6-92BA-2985C32B0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028777" y="1385982"/>
            <a:ext cx="4031414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A7CEFF-16C2-84C2-CE41-0C9E6A694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965" y="1673523"/>
            <a:ext cx="3485073" cy="360296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000" u="sng" dirty="0"/>
              <a:t>Photography </a:t>
            </a:r>
            <a:br>
              <a:rPr lang="en-US" sz="4000" u="sng" dirty="0"/>
            </a:br>
            <a:r>
              <a:rPr lang="en-US" sz="4000" u="sng" dirty="0"/>
              <a:t>Landscape</a:t>
            </a:r>
            <a:br>
              <a:rPr lang="en-US" sz="4000" u="sng" dirty="0"/>
            </a:br>
            <a:r>
              <a:rPr lang="en-US" sz="4000" u="sng" dirty="0"/>
              <a:t>3</a:t>
            </a:r>
            <a:r>
              <a:rPr lang="en-US" sz="4000" u="sng" baseline="30000" dirty="0"/>
              <a:t>rd</a:t>
            </a:r>
            <a:r>
              <a:rPr lang="en-US" sz="4000" u="sng" dirty="0"/>
              <a:t> Place</a:t>
            </a:r>
            <a:br>
              <a:rPr lang="en-US" sz="4000" dirty="0"/>
            </a:br>
            <a:br>
              <a:rPr lang="en-US" sz="4000" dirty="0"/>
            </a:br>
            <a:r>
              <a:rPr lang="en-US" sz="4000" i="1" dirty="0"/>
              <a:t>Nebraska Sunset </a:t>
            </a:r>
            <a:br>
              <a:rPr lang="en-US" sz="4000" dirty="0"/>
            </a:br>
            <a:r>
              <a:rPr lang="en-US" sz="4000" dirty="0"/>
              <a:t>Pat </a:t>
            </a:r>
            <a:r>
              <a:rPr lang="en-US" sz="4000" dirty="0" err="1"/>
              <a:t>Schoenfelder</a:t>
            </a:r>
            <a:r>
              <a:rPr lang="en-US" sz="4000" dirty="0"/>
              <a:t> 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B652971-064F-4B32-A213-B326E652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9677" y="1595889"/>
            <a:ext cx="3749615" cy="3680604"/>
          </a:xfrm>
          <a:prstGeom prst="roundRect">
            <a:avLst>
              <a:gd name="adj" fmla="val 2847"/>
            </a:avLst>
          </a:prstGeom>
          <a:noFill/>
          <a:ln w="12700">
            <a:solidFill>
              <a:schemeClr val="tx1"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44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oud, outdoor, sky, landscape&#10;&#10;Description automatically generated">
            <a:extLst>
              <a:ext uri="{FF2B5EF4-FFF2-40B4-BE49-F238E27FC236}">
                <a16:creationId xmlns:a16="http://schemas.microsoft.com/office/drawing/2014/main" id="{DA67401B-36C3-A0A0-EFD1-A5553A78DC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8" b="287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15" name="Freeform 5">
            <a:extLst>
              <a:ext uri="{FF2B5EF4-FFF2-40B4-BE49-F238E27FC236}">
                <a16:creationId xmlns:a16="http://schemas.microsoft.com/office/drawing/2014/main" id="{608EAA06-5488-416B-B2B2-E55213011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 flipH="1">
            <a:off x="7426885" y="445383"/>
            <a:ext cx="1995577" cy="7534653"/>
          </a:xfrm>
          <a:prstGeom prst="round2SameRect">
            <a:avLst>
              <a:gd name="adj1" fmla="val 9679"/>
              <a:gd name="adj2" fmla="val 400"/>
            </a:avLst>
          </a:pr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a14="http://schemas.microsoft.com/office/drawing/2010/main" xmlns:p14="http://schemas.microsoft.com/office/powerpoint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364828-796F-0AD2-97C0-8E5B945E5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2287" y="3384050"/>
            <a:ext cx="3521743" cy="165731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000" u="sng" dirty="0"/>
              <a:t>Photography</a:t>
            </a:r>
            <a:br>
              <a:rPr lang="en-US" sz="4000" u="sng" dirty="0"/>
            </a:br>
            <a:r>
              <a:rPr lang="en-US" sz="4000" u="sng" dirty="0"/>
              <a:t>Landscape </a:t>
            </a:r>
            <a:br>
              <a:rPr lang="en-US" sz="4000" u="sng" dirty="0"/>
            </a:br>
            <a:r>
              <a:rPr lang="en-US" sz="4000" u="sng" dirty="0"/>
              <a:t>2</a:t>
            </a:r>
            <a:r>
              <a:rPr lang="en-US" sz="4000" u="sng" baseline="30000" dirty="0"/>
              <a:t>nd</a:t>
            </a:r>
            <a:r>
              <a:rPr lang="en-US" sz="4000" u="sng" dirty="0"/>
              <a:t> Place</a:t>
            </a:r>
            <a:br>
              <a:rPr lang="en-US" sz="1100" dirty="0"/>
            </a:br>
            <a:endParaRPr lang="en-US" sz="1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11C8F4-74D8-2294-D469-0F30CCA80A3E}"/>
              </a:ext>
            </a:extLst>
          </p:cNvPr>
          <p:cNvSpPr txBox="1"/>
          <p:nvPr/>
        </p:nvSpPr>
        <p:spPr>
          <a:xfrm>
            <a:off x="9065305" y="3335545"/>
            <a:ext cx="27454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600" b="0" i="1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DADADA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Calisto MT" panose="02040603050505030304"/>
                <a:ea typeface="+mj-ea"/>
              </a:rPr>
              <a:t>Blades of Brilliance </a:t>
            </a:r>
            <a:br>
              <a:rPr kumimoji="0" lang="en-US" sz="36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DADADA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Calisto MT" panose="02040603050505030304"/>
                <a:ea typeface="+mj-ea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DADADA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Calisto MT" panose="02040603050505030304"/>
                <a:ea typeface="+mj-ea"/>
              </a:rPr>
              <a:t>Jess Smith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551640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landscape, cloud, outdoor, nature&#10;&#10;Description automatically generated">
            <a:extLst>
              <a:ext uri="{FF2B5EF4-FFF2-40B4-BE49-F238E27FC236}">
                <a16:creationId xmlns:a16="http://schemas.microsoft.com/office/drawing/2014/main" id="{40B22BFA-7508-4EBC-5F23-11CFC8CA32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b="3973"/>
          <a:stretch/>
        </p:blipFill>
        <p:spPr>
          <a:xfrm>
            <a:off x="0" y="-32569"/>
            <a:ext cx="12192000" cy="6857990"/>
          </a:xfrm>
          <a:prstGeom prst="rect">
            <a:avLst/>
          </a:prstGeom>
        </p:spPr>
      </p:pic>
      <p:sp useBgFill="1">
        <p:nvSpPr>
          <p:cNvPr id="15" name="Freeform 5">
            <a:extLst>
              <a:ext uri="{FF2B5EF4-FFF2-40B4-BE49-F238E27FC236}">
                <a16:creationId xmlns:a16="http://schemas.microsoft.com/office/drawing/2014/main" id="{FE469E50-3893-4ED6-92BA-2985C32B0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028777" y="1385982"/>
            <a:ext cx="4031414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B9286C-BC0E-0DB2-4219-1763F23AA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965" y="1673523"/>
            <a:ext cx="3485073" cy="3602969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u="sng" dirty="0"/>
              <a:t>Photography</a:t>
            </a:r>
            <a:br>
              <a:rPr lang="en-US" sz="3600" u="sng" dirty="0"/>
            </a:br>
            <a:r>
              <a:rPr lang="en-US" sz="3600" u="sng" dirty="0"/>
              <a:t>Landscape </a:t>
            </a:r>
            <a:br>
              <a:rPr lang="en-US" sz="3600" u="sng" dirty="0"/>
            </a:br>
            <a:r>
              <a:rPr lang="en-US" sz="3600" u="sng" dirty="0"/>
              <a:t>WINNER </a:t>
            </a:r>
            <a:br>
              <a:rPr lang="en-US" sz="3600" dirty="0"/>
            </a:br>
            <a:br>
              <a:rPr lang="en-US" sz="3600" dirty="0"/>
            </a:br>
            <a:r>
              <a:rPr lang="en-US" sz="3600" i="1" dirty="0"/>
              <a:t>Everything The Light Touches</a:t>
            </a:r>
            <a:br>
              <a:rPr lang="en-US" sz="3600" dirty="0"/>
            </a:br>
            <a:r>
              <a:rPr lang="en-US" sz="3600" dirty="0"/>
              <a:t>Keith Howe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B652971-064F-4B32-A213-B326E652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9677" y="1595889"/>
            <a:ext cx="3749615" cy="3680604"/>
          </a:xfrm>
          <a:prstGeom prst="roundRect">
            <a:avLst>
              <a:gd name="adj" fmla="val 2847"/>
            </a:avLst>
          </a:prstGeom>
          <a:noFill/>
          <a:ln w="12700">
            <a:solidFill>
              <a:schemeClr val="tx1"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578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47005-78A9-0A7F-F0C8-D93D0AF42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84" y="1894826"/>
            <a:ext cx="10353763" cy="2511835"/>
          </a:xfrm>
        </p:spPr>
        <p:txBody>
          <a:bodyPr>
            <a:normAutofit/>
          </a:bodyPr>
          <a:lstStyle/>
          <a:p>
            <a:r>
              <a:rPr lang="en-US" sz="13800" i="1" dirty="0"/>
              <a:t>Wildlife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471F4C-1E26-AA37-6D89-449CF4017A9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95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iger in the snow&#10;&#10;Description automatically generated with low confidence">
            <a:extLst>
              <a:ext uri="{FF2B5EF4-FFF2-40B4-BE49-F238E27FC236}">
                <a16:creationId xmlns:a16="http://schemas.microsoft.com/office/drawing/2014/main" id="{02AAD1C9-7E0D-40A1-53DE-1E5789BDE6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4" r="1" b="3579"/>
          <a:stretch/>
        </p:blipFill>
        <p:spPr>
          <a:xfrm>
            <a:off x="0" y="0"/>
            <a:ext cx="12191981" cy="6858000"/>
          </a:xfrm>
          <a:prstGeom prst="rect">
            <a:avLst/>
          </a:prstGeom>
        </p:spPr>
      </p:pic>
      <p:sp useBgFill="1">
        <p:nvSpPr>
          <p:cNvPr id="15" name="Freeform 5">
            <a:extLst>
              <a:ext uri="{FF2B5EF4-FFF2-40B4-BE49-F238E27FC236}">
                <a16:creationId xmlns:a16="http://schemas.microsoft.com/office/drawing/2014/main" id="{FE469E50-3893-4ED6-92BA-2985C32B0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028777" y="1385982"/>
            <a:ext cx="4031414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0DB66-EA0D-2D3B-2DDB-64799FF1A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947" y="1680980"/>
            <a:ext cx="3485073" cy="3510421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u="sng" dirty="0"/>
              <a:t>Photography </a:t>
            </a:r>
            <a:br>
              <a:rPr lang="en-US" sz="3600" u="sng" dirty="0"/>
            </a:br>
            <a:r>
              <a:rPr lang="en-US" sz="3600" u="sng" dirty="0"/>
              <a:t>Wildlife</a:t>
            </a:r>
            <a:br>
              <a:rPr lang="en-US" sz="3600" u="sng" dirty="0"/>
            </a:br>
            <a:r>
              <a:rPr lang="en-US" sz="3600" u="sng" dirty="0"/>
              <a:t>3</a:t>
            </a:r>
            <a:r>
              <a:rPr lang="en-US" sz="3600" u="sng" baseline="30000" dirty="0"/>
              <a:t>rd</a:t>
            </a:r>
            <a:r>
              <a:rPr lang="en-US" sz="3600" u="sng" dirty="0"/>
              <a:t> Place</a:t>
            </a:r>
            <a:br>
              <a:rPr lang="en-US" sz="3600" dirty="0"/>
            </a:br>
            <a:br>
              <a:rPr lang="en-US" sz="3600" dirty="0"/>
            </a:br>
            <a:r>
              <a:rPr lang="en-US" sz="3600" i="1" dirty="0"/>
              <a:t>It’s Lonely</a:t>
            </a:r>
            <a:br>
              <a:rPr lang="en-US" sz="3600" i="1" dirty="0"/>
            </a:br>
            <a:r>
              <a:rPr lang="en-US" sz="3600" i="1" dirty="0"/>
              <a:t> At The Top </a:t>
            </a:r>
            <a:br>
              <a:rPr lang="en-US" sz="3600" dirty="0"/>
            </a:br>
            <a:r>
              <a:rPr lang="en-US" sz="3600" dirty="0"/>
              <a:t>Keith Howe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B652971-064F-4B32-A213-B326E652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9677" y="1595889"/>
            <a:ext cx="3749615" cy="3680604"/>
          </a:xfrm>
          <a:prstGeom prst="roundRect">
            <a:avLst>
              <a:gd name="adj" fmla="val 2847"/>
            </a:avLst>
          </a:prstGeom>
          <a:noFill/>
          <a:ln w="12700">
            <a:solidFill>
              <a:schemeClr val="tx1"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85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5FF60-C882-7EDD-E72C-F3FF49E1A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967" y="1279254"/>
            <a:ext cx="4089862" cy="42994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u="sng" dirty="0"/>
              <a:t>Photography</a:t>
            </a:r>
            <a:br>
              <a:rPr lang="en-US" sz="4000" u="sng" dirty="0"/>
            </a:br>
            <a:r>
              <a:rPr lang="en-US" sz="4000" u="sng" dirty="0"/>
              <a:t>Wildlife</a:t>
            </a:r>
            <a:br>
              <a:rPr lang="en-US" sz="4000" u="sng" dirty="0"/>
            </a:br>
            <a:r>
              <a:rPr lang="en-US" sz="4000" u="sng" dirty="0"/>
              <a:t>2</a:t>
            </a:r>
            <a:r>
              <a:rPr lang="en-US" sz="4000" u="sng" baseline="30000" dirty="0"/>
              <a:t>nd</a:t>
            </a:r>
            <a:r>
              <a:rPr lang="en-US" sz="4000" u="sng" dirty="0"/>
              <a:t> Place</a:t>
            </a:r>
            <a:br>
              <a:rPr lang="en-US" sz="4000" dirty="0"/>
            </a:br>
            <a:br>
              <a:rPr lang="en-US" sz="4000" dirty="0"/>
            </a:br>
            <a:r>
              <a:rPr lang="en-US" sz="4900" i="1" dirty="0"/>
              <a:t>Fight Or Flight</a:t>
            </a:r>
            <a:br>
              <a:rPr lang="en-US" sz="4000" dirty="0"/>
            </a:br>
            <a:r>
              <a:rPr lang="en-US" sz="3600" dirty="0"/>
              <a:t>Marella McCarthy 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536FA4E-0152-4E27-91DA-0FC22D184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4552950" y="1"/>
            <a:ext cx="7639050" cy="6858000"/>
          </a:xfrm>
          <a:prstGeom prst="rect">
            <a:avLst/>
          </a:prstGeom>
        </p:spPr>
      </p:pic>
      <p:pic>
        <p:nvPicPr>
          <p:cNvPr id="5" name="Picture 4" descr="A picture containing bird, bird of prey, outdoor, beak&#10;&#10;Description automatically generated">
            <a:extLst>
              <a:ext uri="{FF2B5EF4-FFF2-40B4-BE49-F238E27FC236}">
                <a16:creationId xmlns:a16="http://schemas.microsoft.com/office/drawing/2014/main" id="{487877DD-A93B-56E2-A232-0E6BB1AC67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" t="15898" r="-672" b="10861"/>
          <a:stretch/>
        </p:blipFill>
        <p:spPr>
          <a:xfrm>
            <a:off x="4654295" y="10"/>
            <a:ext cx="75377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789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C28B6-BAE7-14BE-E798-AD3F30D82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45" y="498622"/>
            <a:ext cx="4721629" cy="55060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u="sng" dirty="0"/>
              <a:t>Photography</a:t>
            </a:r>
            <a:br>
              <a:rPr lang="en-US" sz="5400" u="sng" dirty="0"/>
            </a:br>
            <a:r>
              <a:rPr lang="en-US" sz="5400" u="sng" dirty="0"/>
              <a:t>Wildlife</a:t>
            </a:r>
            <a:br>
              <a:rPr lang="en-US" sz="5400" u="sng" dirty="0"/>
            </a:br>
            <a:r>
              <a:rPr lang="en-US" sz="5400" u="sng" dirty="0"/>
              <a:t>WINNER</a:t>
            </a:r>
            <a:br>
              <a:rPr lang="en-US" sz="4800" u="sng" dirty="0"/>
            </a:br>
            <a:br>
              <a:rPr lang="en-US" sz="4800" dirty="0"/>
            </a:br>
            <a:r>
              <a:rPr lang="en-US" sz="5400" i="1" dirty="0"/>
              <a:t>Look Out Below</a:t>
            </a:r>
            <a:br>
              <a:rPr lang="en-US" sz="4800" dirty="0"/>
            </a:br>
            <a:r>
              <a:rPr lang="en-US" sz="4400" dirty="0"/>
              <a:t>Keith Howe</a:t>
            </a:r>
            <a:endParaRPr lang="en-US" sz="4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36FA4E-0152-4E27-91DA-0FC22D184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4552950" y="1"/>
            <a:ext cx="7639050" cy="6858000"/>
          </a:xfrm>
          <a:prstGeom prst="rect">
            <a:avLst/>
          </a:prstGeom>
        </p:spPr>
      </p:pic>
      <p:pic>
        <p:nvPicPr>
          <p:cNvPr id="5" name="Picture 4" descr="Two birds flying in the air&#10;&#10;Description automatically generated with low confidence">
            <a:extLst>
              <a:ext uri="{FF2B5EF4-FFF2-40B4-BE49-F238E27FC236}">
                <a16:creationId xmlns:a16="http://schemas.microsoft.com/office/drawing/2014/main" id="{657445C2-71A4-8CCB-CC5D-C7AA0B1A75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29" t="15089" r="-651" b="6882"/>
          <a:stretch/>
        </p:blipFill>
        <p:spPr>
          <a:xfrm>
            <a:off x="4552950" y="0"/>
            <a:ext cx="75377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4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horses running in the dust&#10;&#10;Description automatically generated with medium confidence">
            <a:extLst>
              <a:ext uri="{FF2B5EF4-FFF2-40B4-BE49-F238E27FC236}">
                <a16:creationId xmlns:a16="http://schemas.microsoft.com/office/drawing/2014/main" id="{D15CAC7B-5FAB-9250-4F84-6E21E955A0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7" b="13022"/>
          <a:stretch/>
        </p:blipFill>
        <p:spPr>
          <a:xfrm>
            <a:off x="-28008" y="10"/>
            <a:ext cx="12191980" cy="6857990"/>
          </a:xfrm>
          <a:prstGeom prst="rect">
            <a:avLst/>
          </a:prstGeom>
        </p:spPr>
      </p:pic>
      <p:sp useBgFill="1">
        <p:nvSpPr>
          <p:cNvPr id="15" name="Freeform 5">
            <a:extLst>
              <a:ext uri="{FF2B5EF4-FFF2-40B4-BE49-F238E27FC236}">
                <a16:creationId xmlns:a16="http://schemas.microsoft.com/office/drawing/2014/main" id="{608EAA06-5488-416B-B2B2-E55213011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 flipH="1">
            <a:off x="7426885" y="445383"/>
            <a:ext cx="1995577" cy="7534653"/>
          </a:xfrm>
          <a:prstGeom prst="round2SameRect">
            <a:avLst>
              <a:gd name="adj1" fmla="val 9679"/>
              <a:gd name="adj2" fmla="val 400"/>
            </a:avLst>
          </a:pr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a14="http://schemas.microsoft.com/office/drawing/2010/main" xmlns:p14="http://schemas.microsoft.com/office/powerpoint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07DE1-6658-E896-0CBC-ED634B41B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7084" y="3355144"/>
            <a:ext cx="3481754" cy="206795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900" u="sng" dirty="0"/>
              <a:t>Photography</a:t>
            </a:r>
            <a:br>
              <a:rPr lang="en-US" sz="4900" u="sng" dirty="0"/>
            </a:br>
            <a:r>
              <a:rPr lang="en-US" sz="4900" u="sng" dirty="0"/>
              <a:t>Western</a:t>
            </a:r>
            <a:br>
              <a:rPr lang="en-US" sz="4900" u="sng" dirty="0"/>
            </a:br>
            <a:r>
              <a:rPr lang="en-US" sz="4900" u="sng" dirty="0"/>
              <a:t>3</a:t>
            </a:r>
            <a:r>
              <a:rPr lang="en-US" sz="4900" u="sng" baseline="30000" dirty="0"/>
              <a:t>rd</a:t>
            </a:r>
            <a:r>
              <a:rPr lang="en-US" sz="4900" u="sng" dirty="0"/>
              <a:t> Place </a:t>
            </a:r>
            <a:br>
              <a:rPr lang="en-US" sz="4900" dirty="0"/>
            </a:br>
            <a:br>
              <a:rPr lang="en-US" sz="1100" dirty="0"/>
            </a:br>
            <a:endParaRPr lang="en-US" sz="1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564526-9ACC-5A48-B566-1BD127CA228C}"/>
              </a:ext>
            </a:extLst>
          </p:cNvPr>
          <p:cNvSpPr txBox="1"/>
          <p:nvPr/>
        </p:nvSpPr>
        <p:spPr>
          <a:xfrm>
            <a:off x="8306866" y="3412490"/>
            <a:ext cx="3857106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5400" b="0" i="1" u="none" strike="noStrike" kern="1200" cap="none" spc="0" normalizeH="0" baseline="0" noProof="0" dirty="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DADADA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Calisto MT" panose="02040603050505030304"/>
                <a:ea typeface="+mj-ea"/>
              </a:rPr>
              <a:t>Onaqui</a:t>
            </a:r>
            <a:r>
              <a:rPr kumimoji="0" lang="en-US" sz="5400" b="0" i="1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DADADA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Calisto MT" panose="02040603050505030304"/>
                <a:ea typeface="+mj-ea"/>
              </a:rPr>
              <a:t> Dust</a:t>
            </a:r>
          </a:p>
          <a:p>
            <a:pPr algn="ctr"/>
            <a:r>
              <a:rPr lang="en-US" sz="4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DADADA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alisto MT" panose="02040603050505030304"/>
                <a:ea typeface="+mj-ea"/>
              </a:rPr>
              <a:t>Rachel Reeves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62012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67C1D-08FA-CA9E-BE24-711A94093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5" y="1041435"/>
            <a:ext cx="3861580" cy="47751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u="sng" dirty="0"/>
              <a:t>Photography</a:t>
            </a:r>
            <a:br>
              <a:rPr lang="en-US" sz="4800" u="sng" dirty="0"/>
            </a:br>
            <a:r>
              <a:rPr lang="en-US" sz="4800" u="sng" dirty="0"/>
              <a:t>Western</a:t>
            </a:r>
            <a:br>
              <a:rPr lang="en-US" sz="4800" u="sng" dirty="0"/>
            </a:br>
            <a:r>
              <a:rPr lang="en-US" sz="4800" u="sng" dirty="0"/>
              <a:t>2</a:t>
            </a:r>
            <a:r>
              <a:rPr lang="en-US" sz="4800" u="sng" baseline="30000" dirty="0"/>
              <a:t>nd</a:t>
            </a:r>
            <a:r>
              <a:rPr lang="en-US" sz="4800" u="sng" dirty="0"/>
              <a:t> Place </a:t>
            </a:r>
            <a:br>
              <a:rPr lang="en-US" sz="4800" dirty="0"/>
            </a:br>
            <a:br>
              <a:rPr lang="en-US" sz="5400" i="1" dirty="0"/>
            </a:br>
            <a:r>
              <a:rPr lang="en-US" sz="5400" i="1" dirty="0"/>
              <a:t>Sharp Brim</a:t>
            </a:r>
            <a:br>
              <a:rPr lang="en-US" sz="4800" dirty="0"/>
            </a:br>
            <a:r>
              <a:rPr lang="en-US" sz="3600" dirty="0"/>
              <a:t>Brandy Jamerman</a:t>
            </a:r>
            <a:endParaRPr lang="en-US" sz="4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36FA4E-0152-4E27-91DA-0FC22D184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4552950" y="1"/>
            <a:ext cx="7639050" cy="6858000"/>
          </a:xfrm>
          <a:prstGeom prst="rect">
            <a:avLst/>
          </a:prstGeom>
        </p:spPr>
      </p:pic>
      <p:pic>
        <p:nvPicPr>
          <p:cNvPr id="5" name="Picture 4" descr="A person wearing a cowboy hat&#10;&#10;Description automatically generated">
            <a:extLst>
              <a:ext uri="{FF2B5EF4-FFF2-40B4-BE49-F238E27FC236}">
                <a16:creationId xmlns:a16="http://schemas.microsoft.com/office/drawing/2014/main" id="{8D4847EB-E82D-4A9A-C206-5D2D8717A7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" t="1" r="2702" b="1"/>
          <a:stretch/>
        </p:blipFill>
        <p:spPr>
          <a:xfrm>
            <a:off x="3992544" y="10"/>
            <a:ext cx="819945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18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7D8A3-151C-D206-0A11-3F914F1E6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05" y="798022"/>
            <a:ext cx="4590990" cy="56166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u="sng" dirty="0"/>
              <a:t>Photography</a:t>
            </a:r>
            <a:br>
              <a:rPr lang="en-US" sz="4800" u="sng" dirty="0"/>
            </a:br>
            <a:r>
              <a:rPr lang="en-US" sz="4800" u="sng" dirty="0"/>
              <a:t>Western</a:t>
            </a:r>
            <a:br>
              <a:rPr lang="en-US" sz="4800" u="sng" dirty="0"/>
            </a:br>
            <a:r>
              <a:rPr lang="en-US" sz="4800" u="sng" dirty="0"/>
              <a:t>WINNER </a:t>
            </a:r>
            <a:br>
              <a:rPr lang="en-US" sz="4800" dirty="0"/>
            </a:br>
            <a:br>
              <a:rPr lang="en-US" sz="4800" dirty="0"/>
            </a:br>
            <a:r>
              <a:rPr lang="en-US" sz="5400" i="1" dirty="0"/>
              <a:t>Salt Wells Stallion</a:t>
            </a:r>
            <a:br>
              <a:rPr lang="en-US" sz="4800" dirty="0"/>
            </a:br>
            <a:r>
              <a:rPr lang="en-US" sz="4800" dirty="0"/>
              <a:t>Rachel Reeves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36FA4E-0152-4E27-91DA-0FC22D184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4552950" y="1"/>
            <a:ext cx="7639050" cy="6858000"/>
          </a:xfrm>
          <a:prstGeom prst="rect">
            <a:avLst/>
          </a:prstGeom>
        </p:spPr>
      </p:pic>
      <p:pic>
        <p:nvPicPr>
          <p:cNvPr id="5" name="Picture 4" descr="A picture containing mammal, horse, sky, black and white&#10;&#10;Description automatically generated">
            <a:extLst>
              <a:ext uri="{FF2B5EF4-FFF2-40B4-BE49-F238E27FC236}">
                <a16:creationId xmlns:a16="http://schemas.microsoft.com/office/drawing/2014/main" id="{0855EC1E-7EA6-BFB7-4503-D609D04FB9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9" b="8712"/>
          <a:stretch/>
        </p:blipFill>
        <p:spPr>
          <a:xfrm>
            <a:off x="4654295" y="10"/>
            <a:ext cx="75377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63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13857-46CC-6E48-4902-DD014A19A4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5983" y="-147458"/>
            <a:ext cx="9440034" cy="1828801"/>
          </a:xfrm>
        </p:spPr>
        <p:txBody>
          <a:bodyPr>
            <a:normAutofit fontScale="90000"/>
          </a:bodyPr>
          <a:lstStyle/>
          <a:p>
            <a:r>
              <a:rPr lang="en-US" sz="12800" dirty="0">
                <a:latin typeface="Script MT Bold" panose="03040602040607080904" pitchFamily="66" charset="0"/>
              </a:rPr>
              <a:t>Welcome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4A5E15-0AAF-5A44-349A-0321F0FE9A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0095" y="5447608"/>
            <a:ext cx="11371810" cy="908857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Imprint MT Shadow" panose="04020605060303030202" pitchFamily="82" charset="0"/>
              </a:rPr>
              <a:t>Competitive Art Show Award Ceremony</a:t>
            </a:r>
          </a:p>
        </p:txBody>
      </p:sp>
      <p:pic>
        <p:nvPicPr>
          <p:cNvPr id="1026" name="Picture 2" descr="NEBRASKAland Days">
            <a:extLst>
              <a:ext uri="{FF2B5EF4-FFF2-40B4-BE49-F238E27FC236}">
                <a16:creationId xmlns:a16="http://schemas.microsoft.com/office/drawing/2014/main" id="{230C1135-87EE-0A28-0446-6FCAA0544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891" y="2162603"/>
            <a:ext cx="9752215" cy="292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2E2067-B955-DC1F-E54A-7181C565FB9F}"/>
              </a:ext>
            </a:extLst>
          </p:cNvPr>
          <p:cNvSpPr txBox="1"/>
          <p:nvPr/>
        </p:nvSpPr>
        <p:spPr>
          <a:xfrm>
            <a:off x="5070763" y="1127345"/>
            <a:ext cx="205047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6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DADADA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Script MT Bold" panose="03040602040607080904" pitchFamily="66" charset="0"/>
                <a:ea typeface="+mj-ea"/>
              </a:rPr>
              <a:t>to the</a:t>
            </a:r>
            <a:r>
              <a:rPr kumimoji="0" lang="en-US" sz="36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DADADA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Calisto MT" panose="02040603050505030304"/>
                <a:ea typeface="+mj-ea"/>
              </a:rPr>
              <a:t>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759512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3D520-29CE-C8E8-7EFC-AF35A9AFD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84" y="2173082"/>
            <a:ext cx="10353763" cy="2511835"/>
          </a:xfrm>
        </p:spPr>
        <p:txBody>
          <a:bodyPr>
            <a:noAutofit/>
          </a:bodyPr>
          <a:lstStyle/>
          <a:p>
            <a:r>
              <a:rPr lang="en-US" sz="23200" dirty="0">
                <a:latin typeface="Script MT Bold" panose="03040602040607080904" pitchFamily="66" charset="0"/>
              </a:rPr>
              <a:t>2-D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601114-9CA2-928E-F015-40E97DFBD5C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620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47005-78A9-0A7F-F0C8-D93D0AF42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84" y="1894826"/>
            <a:ext cx="10353763" cy="2511835"/>
          </a:xfrm>
        </p:spPr>
        <p:txBody>
          <a:bodyPr>
            <a:normAutofit/>
          </a:bodyPr>
          <a:lstStyle/>
          <a:p>
            <a:r>
              <a:rPr lang="en-US" sz="13800" i="1" dirty="0"/>
              <a:t>Landscape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471F4C-1E26-AA37-6D89-449CF4017A9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61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inting of a snowy landscape&#10;&#10;Description automatically generated with low confidence">
            <a:extLst>
              <a:ext uri="{FF2B5EF4-FFF2-40B4-BE49-F238E27FC236}">
                <a16:creationId xmlns:a16="http://schemas.microsoft.com/office/drawing/2014/main" id="{6C7E9BC1-177B-A966-ACC8-21B604A15A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2"/>
          <a:stretch/>
        </p:blipFill>
        <p:spPr>
          <a:xfrm>
            <a:off x="0" y="-44324"/>
            <a:ext cx="12192000" cy="6857990"/>
          </a:xfrm>
          <a:prstGeom prst="rect">
            <a:avLst/>
          </a:prstGeom>
        </p:spPr>
      </p:pic>
      <p:sp useBgFill="1">
        <p:nvSpPr>
          <p:cNvPr id="10" name="Freeform 5">
            <a:extLst>
              <a:ext uri="{FF2B5EF4-FFF2-40B4-BE49-F238E27FC236}">
                <a16:creationId xmlns:a16="http://schemas.microsoft.com/office/drawing/2014/main" id="{37D54B6C-87D0-4C03-8335-3955179D2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6748093" y="1371604"/>
            <a:ext cx="5624423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a14="http://schemas.microsoft.com/office/drawing/2010/main" xmlns:p14="http://schemas.microsoft.com/office/powerpoint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0EED6B-940D-F7CD-5A9A-E364E497B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2094" y="726541"/>
            <a:ext cx="3596420" cy="53162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u="sng" dirty="0"/>
              <a:t>2-D </a:t>
            </a:r>
            <a:br>
              <a:rPr lang="en-US" sz="4800" u="sng" dirty="0"/>
            </a:br>
            <a:r>
              <a:rPr lang="en-US" sz="4800" u="sng" dirty="0"/>
              <a:t>Landscape </a:t>
            </a:r>
            <a:br>
              <a:rPr lang="en-US" sz="4800" u="sng" dirty="0"/>
            </a:br>
            <a:r>
              <a:rPr lang="en-US" sz="4800" u="sng" dirty="0"/>
              <a:t>3</a:t>
            </a:r>
            <a:r>
              <a:rPr lang="en-US" sz="4800" u="sng" baseline="30000" dirty="0"/>
              <a:t>rd</a:t>
            </a:r>
            <a:r>
              <a:rPr lang="en-US" sz="4800" u="sng" dirty="0"/>
              <a:t> Place</a:t>
            </a:r>
            <a:br>
              <a:rPr lang="en-US" sz="4800" dirty="0"/>
            </a:br>
            <a:r>
              <a:rPr lang="en-US" sz="4800" dirty="0"/>
              <a:t> </a:t>
            </a:r>
            <a:br>
              <a:rPr lang="en-US" sz="4800" dirty="0"/>
            </a:br>
            <a:r>
              <a:rPr lang="en-US" sz="6000" i="1" dirty="0" err="1"/>
              <a:t>Apricity</a:t>
            </a:r>
            <a:r>
              <a:rPr lang="en-US" sz="6000" i="1" dirty="0"/>
              <a:t> Trouville</a:t>
            </a:r>
            <a:br>
              <a:rPr lang="en-US" sz="4800" dirty="0"/>
            </a:br>
            <a:r>
              <a:rPr lang="en-US" sz="4800" dirty="0"/>
              <a:t>Linda Lacey</a:t>
            </a:r>
          </a:p>
        </p:txBody>
      </p:sp>
    </p:spTree>
    <p:extLst>
      <p:ext uri="{BB962C8B-B14F-4D97-AF65-F5344CB8AC3E}">
        <p14:creationId xmlns:p14="http://schemas.microsoft.com/office/powerpoint/2010/main" val="3362432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art, drawing, art paint, cloud&#10;&#10;Description automatically generated">
            <a:extLst>
              <a:ext uri="{FF2B5EF4-FFF2-40B4-BE49-F238E27FC236}">
                <a16:creationId xmlns:a16="http://schemas.microsoft.com/office/drawing/2014/main" id="{E859ED4A-356A-823D-E746-3C6DBE6F19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4" b="9701"/>
          <a:stretch/>
        </p:blipFill>
        <p:spPr>
          <a:xfrm>
            <a:off x="1" y="10"/>
            <a:ext cx="12192000" cy="6857990"/>
          </a:xfrm>
          <a:prstGeom prst="rect">
            <a:avLst/>
          </a:prstGeom>
        </p:spPr>
      </p:pic>
      <p:sp useBgFill="1">
        <p:nvSpPr>
          <p:cNvPr id="10" name="Freeform 5">
            <a:extLst>
              <a:ext uri="{FF2B5EF4-FFF2-40B4-BE49-F238E27FC236}">
                <a16:creationId xmlns:a16="http://schemas.microsoft.com/office/drawing/2014/main" id="{37D54B6C-87D0-4C03-8335-3955179D2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6748093" y="1371604"/>
            <a:ext cx="5624423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a14="http://schemas.microsoft.com/office/drawing/2010/main" xmlns:p14="http://schemas.microsoft.com/office/powerpoint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40A0B7-D31A-591B-6F0E-E74B2A9D1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0122" y="1316988"/>
            <a:ext cx="4100419" cy="4209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u="sng" dirty="0"/>
              <a:t>2-D </a:t>
            </a:r>
            <a:br>
              <a:rPr lang="en-US" sz="4400" u="sng" dirty="0"/>
            </a:br>
            <a:r>
              <a:rPr lang="en-US" sz="4400" u="sng" dirty="0"/>
              <a:t>Landscape </a:t>
            </a:r>
            <a:br>
              <a:rPr lang="en-US" sz="4400" u="sng" dirty="0"/>
            </a:br>
            <a:r>
              <a:rPr lang="en-US" sz="4400" u="sng" dirty="0"/>
              <a:t>2</a:t>
            </a:r>
            <a:r>
              <a:rPr lang="en-US" sz="4400" u="sng" baseline="30000" dirty="0"/>
              <a:t>nd</a:t>
            </a:r>
            <a:r>
              <a:rPr lang="en-US" sz="4400" u="sng" dirty="0"/>
              <a:t> Place </a:t>
            </a:r>
            <a:br>
              <a:rPr lang="en-US" sz="4400" dirty="0"/>
            </a:br>
            <a:br>
              <a:rPr lang="en-US" sz="4400" dirty="0"/>
            </a:br>
            <a:r>
              <a:rPr lang="en-US" sz="4800" i="1" dirty="0"/>
              <a:t>Grassy Waters</a:t>
            </a:r>
            <a:br>
              <a:rPr lang="en-US" sz="4400" dirty="0"/>
            </a:br>
            <a:r>
              <a:rPr lang="en-US" sz="4400" dirty="0"/>
              <a:t>Sharon Skinner </a:t>
            </a:r>
          </a:p>
        </p:txBody>
      </p:sp>
    </p:spTree>
    <p:extLst>
      <p:ext uri="{BB962C8B-B14F-4D97-AF65-F5344CB8AC3E}">
        <p14:creationId xmlns:p14="http://schemas.microsoft.com/office/powerpoint/2010/main" val="3855444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oud, sky, landscape, art&#10;&#10;Description automatically generated">
            <a:extLst>
              <a:ext uri="{FF2B5EF4-FFF2-40B4-BE49-F238E27FC236}">
                <a16:creationId xmlns:a16="http://schemas.microsoft.com/office/drawing/2014/main" id="{4D7DA678-6556-4A55-87D2-94576B8694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" r="9459" b="-1"/>
          <a:stretch/>
        </p:blipFill>
        <p:spPr>
          <a:xfrm>
            <a:off x="-722141" y="0"/>
            <a:ext cx="12914141" cy="7264194"/>
          </a:xfrm>
          <a:prstGeom prst="rect">
            <a:avLst/>
          </a:prstGeom>
        </p:spPr>
      </p:pic>
      <p:sp useBgFill="1">
        <p:nvSpPr>
          <p:cNvPr id="29" name="Freeform 5">
            <a:extLst>
              <a:ext uri="{FF2B5EF4-FFF2-40B4-BE49-F238E27FC236}">
                <a16:creationId xmlns:a16="http://schemas.microsoft.com/office/drawing/2014/main" id="{37D54B6C-87D0-4C03-8335-3955179D2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6748093" y="1371604"/>
            <a:ext cx="5624423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a14="http://schemas.microsoft.com/office/drawing/2010/main" xmlns:p14="http://schemas.microsoft.com/office/powerpoint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76774-E02C-4F84-59CF-31F3D3627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7338" y="712386"/>
            <a:ext cx="4045932" cy="51896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u="sng" dirty="0"/>
              <a:t>2-D </a:t>
            </a:r>
            <a:br>
              <a:rPr lang="en-US" sz="4400" u="sng" dirty="0"/>
            </a:br>
            <a:r>
              <a:rPr lang="en-US" sz="4400" u="sng" dirty="0"/>
              <a:t>Landscape</a:t>
            </a:r>
            <a:br>
              <a:rPr lang="en-US" sz="4400" u="sng" dirty="0"/>
            </a:br>
            <a:r>
              <a:rPr lang="en-US" sz="4400" u="sng" dirty="0"/>
              <a:t>WINNER </a:t>
            </a:r>
            <a:br>
              <a:rPr lang="en-US" sz="4400" dirty="0"/>
            </a:br>
            <a:br>
              <a:rPr lang="en-US" sz="4400" dirty="0"/>
            </a:br>
            <a:r>
              <a:rPr lang="en-US" sz="4400" i="1" dirty="0"/>
              <a:t>Fiery Chariots</a:t>
            </a:r>
            <a:br>
              <a:rPr lang="en-US" sz="4400" dirty="0"/>
            </a:br>
            <a:r>
              <a:rPr lang="en-US" sz="4000" dirty="0"/>
              <a:t>Yelena </a:t>
            </a:r>
            <a:r>
              <a:rPr lang="en-US" sz="4000" dirty="0" err="1"/>
              <a:t>Khanevskaya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085388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47005-78A9-0A7F-F0C8-D93D0AF42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84" y="1894826"/>
            <a:ext cx="10353763" cy="2511835"/>
          </a:xfrm>
        </p:spPr>
        <p:txBody>
          <a:bodyPr>
            <a:normAutofit/>
          </a:bodyPr>
          <a:lstStyle/>
          <a:p>
            <a:r>
              <a:rPr lang="en-US" sz="13800" i="1" dirty="0"/>
              <a:t>Wildlife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471F4C-1E26-AA37-6D89-449CF4017A9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214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F58FE-F360-3F21-D5F2-654DCC4C3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57" y="878805"/>
            <a:ext cx="3101926" cy="510039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000" u="sng" dirty="0"/>
              <a:t>2-D</a:t>
            </a:r>
            <a:br>
              <a:rPr lang="en-US" sz="6000" u="sng" dirty="0"/>
            </a:br>
            <a:r>
              <a:rPr lang="en-US" sz="6000" u="sng" dirty="0"/>
              <a:t>Wildlife</a:t>
            </a:r>
            <a:br>
              <a:rPr lang="en-US" sz="6000" u="sng" dirty="0"/>
            </a:br>
            <a:r>
              <a:rPr lang="en-US" sz="6000" u="sng" dirty="0"/>
              <a:t>3</a:t>
            </a:r>
            <a:r>
              <a:rPr lang="en-US" sz="6000" u="sng" baseline="30000" dirty="0"/>
              <a:t>rd</a:t>
            </a:r>
            <a:r>
              <a:rPr lang="en-US" sz="6000" u="sng" dirty="0"/>
              <a:t> Place</a:t>
            </a:r>
            <a:br>
              <a:rPr lang="en-US" sz="6000" dirty="0"/>
            </a:br>
            <a:br>
              <a:rPr lang="en-US" sz="6000" dirty="0"/>
            </a:br>
            <a:r>
              <a:rPr lang="en-US" sz="6000" i="1" dirty="0"/>
              <a:t>Run Wild</a:t>
            </a:r>
            <a:br>
              <a:rPr lang="en-US" sz="6000" dirty="0"/>
            </a:br>
            <a:r>
              <a:rPr lang="en-US" sz="6000" dirty="0"/>
              <a:t>Sue Perez </a:t>
            </a:r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B536FA4E-0152-4E27-91DA-0FC22D184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4552950" y="1"/>
            <a:ext cx="7639050" cy="6858000"/>
          </a:xfrm>
          <a:prstGeom prst="rect">
            <a:avLst/>
          </a:prstGeom>
        </p:spPr>
      </p:pic>
      <p:pic>
        <p:nvPicPr>
          <p:cNvPr id="5" name="Picture 4" descr="A painting of a horse&#10;&#10;Description automatically generated">
            <a:extLst>
              <a:ext uri="{FF2B5EF4-FFF2-40B4-BE49-F238E27FC236}">
                <a16:creationId xmlns:a16="http://schemas.microsoft.com/office/drawing/2014/main" id="{3254FC08-BBD7-206E-FF5A-B55E489AE1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5"/>
          <a:stretch/>
        </p:blipFill>
        <p:spPr>
          <a:xfrm>
            <a:off x="3305907" y="10"/>
            <a:ext cx="890719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99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ison, painting, mammal, outdoor&#10;&#10;Description automatically generated">
            <a:extLst>
              <a:ext uri="{FF2B5EF4-FFF2-40B4-BE49-F238E27FC236}">
                <a16:creationId xmlns:a16="http://schemas.microsoft.com/office/drawing/2014/main" id="{759F69D9-6F7C-BCBD-6593-A59931CEE7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 useBgFill="1">
        <p:nvSpPr>
          <p:cNvPr id="15" name="Freeform 5">
            <a:extLst>
              <a:ext uri="{FF2B5EF4-FFF2-40B4-BE49-F238E27FC236}">
                <a16:creationId xmlns:a16="http://schemas.microsoft.com/office/drawing/2014/main" id="{FE469E50-3893-4ED6-92BA-2985C32B0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028777" y="1385982"/>
            <a:ext cx="4031414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53F6C5-53AD-AC15-8106-6E94F1C22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965" y="1673523"/>
            <a:ext cx="3485073" cy="360296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u="sng" dirty="0"/>
              <a:t>2-D</a:t>
            </a:r>
            <a:br>
              <a:rPr lang="en-US" sz="3600" u="sng" dirty="0"/>
            </a:br>
            <a:r>
              <a:rPr lang="en-US" sz="3600" u="sng" dirty="0"/>
              <a:t>Wildlife</a:t>
            </a:r>
            <a:br>
              <a:rPr lang="en-US" sz="3600" u="sng" dirty="0"/>
            </a:br>
            <a:r>
              <a:rPr lang="en-US" sz="3600" u="sng" dirty="0"/>
              <a:t>2</a:t>
            </a:r>
            <a:r>
              <a:rPr lang="en-US" sz="3600" u="sng" baseline="30000" dirty="0"/>
              <a:t>nd</a:t>
            </a:r>
            <a:r>
              <a:rPr lang="en-US" sz="3600" u="sng" dirty="0"/>
              <a:t> Place</a:t>
            </a:r>
            <a:br>
              <a:rPr lang="en-US" sz="3600" dirty="0"/>
            </a:br>
            <a:br>
              <a:rPr lang="en-US" sz="3600" dirty="0"/>
            </a:br>
            <a:r>
              <a:rPr lang="en-US" sz="3600" i="1" dirty="0"/>
              <a:t>When the Dust Settles on the Day </a:t>
            </a:r>
            <a:br>
              <a:rPr lang="en-US" sz="3600" dirty="0"/>
            </a:br>
            <a:r>
              <a:rPr lang="en-US" sz="3600" dirty="0"/>
              <a:t>Roberta Barnes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B652971-064F-4B32-A213-B326E652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9677" y="1595889"/>
            <a:ext cx="3749615" cy="3680604"/>
          </a:xfrm>
          <a:prstGeom prst="roundRect">
            <a:avLst>
              <a:gd name="adj" fmla="val 2847"/>
            </a:avLst>
          </a:prstGeom>
          <a:noFill/>
          <a:ln w="12700">
            <a:solidFill>
              <a:schemeClr val="tx1"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504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inting of a lion&#10;&#10;Description automatically generated with medium confidence">
            <a:extLst>
              <a:ext uri="{FF2B5EF4-FFF2-40B4-BE49-F238E27FC236}">
                <a16:creationId xmlns:a16="http://schemas.microsoft.com/office/drawing/2014/main" id="{0E1DC18B-B1BC-C6F0-EF23-8657666D60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97" b="35115"/>
          <a:stretch/>
        </p:blipFill>
        <p:spPr>
          <a:xfrm>
            <a:off x="1" y="10"/>
            <a:ext cx="12192000" cy="6857990"/>
          </a:xfrm>
          <a:prstGeom prst="rect">
            <a:avLst/>
          </a:prstGeom>
        </p:spPr>
      </p:pic>
      <p:sp useBgFill="1">
        <p:nvSpPr>
          <p:cNvPr id="10" name="Freeform 5">
            <a:extLst>
              <a:ext uri="{FF2B5EF4-FFF2-40B4-BE49-F238E27FC236}">
                <a16:creationId xmlns:a16="http://schemas.microsoft.com/office/drawing/2014/main" id="{37D54B6C-87D0-4C03-8335-3955179D2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-118536" y="1371603"/>
            <a:ext cx="5624423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1C3FB6-75DD-8C17-8AD3-E3B115ABA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845388"/>
            <a:ext cx="3596420" cy="53886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u="sng" dirty="0"/>
              <a:t>2-D </a:t>
            </a:r>
            <a:br>
              <a:rPr lang="en-US" sz="4800" u="sng" dirty="0"/>
            </a:br>
            <a:r>
              <a:rPr lang="en-US" sz="4800" u="sng" dirty="0"/>
              <a:t>Wildlife </a:t>
            </a:r>
            <a:br>
              <a:rPr lang="en-US" sz="4800" u="sng" dirty="0"/>
            </a:br>
            <a:r>
              <a:rPr lang="en-US" sz="4800" u="sng" dirty="0"/>
              <a:t>WINNER</a:t>
            </a:r>
            <a:br>
              <a:rPr lang="en-US" sz="4800" dirty="0"/>
            </a:br>
            <a:br>
              <a:rPr lang="en-US" sz="4800" dirty="0"/>
            </a:br>
            <a:r>
              <a:rPr lang="en-US" sz="4800" i="1" dirty="0"/>
              <a:t>Whisper of Strength</a:t>
            </a:r>
            <a:br>
              <a:rPr lang="en-US" sz="4800" dirty="0"/>
            </a:br>
            <a:r>
              <a:rPr lang="en-US" sz="4800" dirty="0"/>
              <a:t>Tim O’Neill</a:t>
            </a:r>
          </a:p>
        </p:txBody>
      </p:sp>
    </p:spTree>
    <p:extLst>
      <p:ext uri="{BB962C8B-B14F-4D97-AF65-F5344CB8AC3E}">
        <p14:creationId xmlns:p14="http://schemas.microsoft.com/office/powerpoint/2010/main" val="3191075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47005-78A9-0A7F-F0C8-D93D0AF42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84" y="1894826"/>
            <a:ext cx="10353763" cy="2511835"/>
          </a:xfrm>
        </p:spPr>
        <p:txBody>
          <a:bodyPr>
            <a:normAutofit/>
          </a:bodyPr>
          <a:lstStyle/>
          <a:p>
            <a:r>
              <a:rPr lang="en-US" sz="13800" i="1" dirty="0"/>
              <a:t>Western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471F4C-1E26-AA37-6D89-449CF4017A9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776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cloud, window, building&#10;&#10;Description automatically generated">
            <a:extLst>
              <a:ext uri="{FF2B5EF4-FFF2-40B4-BE49-F238E27FC236}">
                <a16:creationId xmlns:a16="http://schemas.microsoft.com/office/drawing/2014/main" id="{E8E02ACB-B8AD-EC8E-7627-F89D232D44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10" name="Freeform 5">
            <a:extLst>
              <a:ext uri="{FF2B5EF4-FFF2-40B4-BE49-F238E27FC236}">
                <a16:creationId xmlns:a16="http://schemas.microsoft.com/office/drawing/2014/main" id="{608EAA06-5488-416B-B2B2-E55213011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 flipH="1">
            <a:off x="7426885" y="445383"/>
            <a:ext cx="1995577" cy="7534653"/>
          </a:xfrm>
          <a:prstGeom prst="round2SameRect">
            <a:avLst>
              <a:gd name="adj1" fmla="val 9679"/>
              <a:gd name="adj2" fmla="val 400"/>
            </a:avLst>
          </a:pr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a14="http://schemas.microsoft.com/office/drawing/2010/main" xmlns:p14="http://schemas.microsoft.com/office/powerpoint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A8604B-B195-AA4C-0289-BCE589D35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6139" y="3214920"/>
            <a:ext cx="6436104" cy="167394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500" dirty="0"/>
              <a:t>At The Historic </a:t>
            </a:r>
            <a:br>
              <a:rPr lang="en-US" dirty="0"/>
            </a:br>
            <a:r>
              <a:rPr lang="en-US" dirty="0"/>
              <a:t>PRAIRIE ARTS CENTER </a:t>
            </a:r>
          </a:p>
        </p:txBody>
      </p:sp>
    </p:spTree>
    <p:extLst>
      <p:ext uri="{BB962C8B-B14F-4D97-AF65-F5344CB8AC3E}">
        <p14:creationId xmlns:p14="http://schemas.microsoft.com/office/powerpoint/2010/main" val="946008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inting of cows in a field&#10;&#10;Description automatically generated with low confidence">
            <a:extLst>
              <a:ext uri="{FF2B5EF4-FFF2-40B4-BE49-F238E27FC236}">
                <a16:creationId xmlns:a16="http://schemas.microsoft.com/office/drawing/2014/main" id="{F9DBB6FF-DAD9-0156-1BF7-E590B35E88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5" t="4823" r="4327" b="20177"/>
          <a:stretch/>
        </p:blipFill>
        <p:spPr>
          <a:xfrm>
            <a:off x="-112542" y="10"/>
            <a:ext cx="12304542" cy="6857990"/>
          </a:xfrm>
          <a:prstGeom prst="rect">
            <a:avLst/>
          </a:prstGeom>
        </p:spPr>
      </p:pic>
      <p:sp useBgFill="1">
        <p:nvSpPr>
          <p:cNvPr id="10" name="Freeform 5">
            <a:extLst>
              <a:ext uri="{FF2B5EF4-FFF2-40B4-BE49-F238E27FC236}">
                <a16:creationId xmlns:a16="http://schemas.microsoft.com/office/drawing/2014/main" id="{37D54B6C-87D0-4C03-8335-3955179D2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-118536" y="1371603"/>
            <a:ext cx="5624423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A6970B-8FB8-46DA-8270-7766DDAAC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327" y="1164906"/>
            <a:ext cx="3778695" cy="451381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400" u="sng" dirty="0"/>
              <a:t>2-D </a:t>
            </a:r>
            <a:br>
              <a:rPr lang="en-US" sz="4400" u="sng" dirty="0"/>
            </a:br>
            <a:r>
              <a:rPr lang="en-US" sz="4400" u="sng" dirty="0"/>
              <a:t>Western</a:t>
            </a:r>
            <a:br>
              <a:rPr lang="en-US" sz="4400" u="sng" dirty="0"/>
            </a:br>
            <a:r>
              <a:rPr lang="en-US" sz="4400" u="sng" dirty="0"/>
              <a:t>3</a:t>
            </a:r>
            <a:r>
              <a:rPr lang="en-US" sz="4400" u="sng" baseline="30000" dirty="0"/>
              <a:t>rd</a:t>
            </a:r>
            <a:r>
              <a:rPr lang="en-US" sz="4400" u="sng" dirty="0"/>
              <a:t> Place</a:t>
            </a:r>
            <a:br>
              <a:rPr lang="en-US" sz="4400" dirty="0"/>
            </a:br>
            <a:br>
              <a:rPr lang="en-US" sz="4400" dirty="0"/>
            </a:br>
            <a:r>
              <a:rPr lang="en-US" sz="4900" i="1" dirty="0"/>
              <a:t>Morning Meditations</a:t>
            </a:r>
            <a:br>
              <a:rPr lang="en-US" sz="4400" dirty="0"/>
            </a:br>
            <a:r>
              <a:rPr lang="en-US" sz="4400" dirty="0"/>
              <a:t>Roberta Barnes</a:t>
            </a:r>
          </a:p>
        </p:txBody>
      </p:sp>
    </p:spTree>
    <p:extLst>
      <p:ext uri="{BB962C8B-B14F-4D97-AF65-F5344CB8AC3E}">
        <p14:creationId xmlns:p14="http://schemas.microsoft.com/office/powerpoint/2010/main" val="2053062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E3EAA-47AB-FEC1-EA17-BD212A2F8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296" y="993371"/>
            <a:ext cx="4001192" cy="487125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u="sng" dirty="0"/>
              <a:t>2-D</a:t>
            </a:r>
            <a:br>
              <a:rPr lang="en-US" sz="4400" u="sng" dirty="0"/>
            </a:br>
            <a:r>
              <a:rPr lang="en-US" sz="4400" u="sng" dirty="0"/>
              <a:t>Western</a:t>
            </a:r>
            <a:br>
              <a:rPr lang="en-US" sz="4400" u="sng" dirty="0"/>
            </a:br>
            <a:r>
              <a:rPr lang="en-US" sz="4400" u="sng" dirty="0"/>
              <a:t>2</a:t>
            </a:r>
            <a:r>
              <a:rPr lang="en-US" sz="4400" u="sng" baseline="30000" dirty="0"/>
              <a:t>nd</a:t>
            </a:r>
            <a:r>
              <a:rPr lang="en-US" sz="4400" u="sng" dirty="0"/>
              <a:t> Place</a:t>
            </a:r>
            <a:br>
              <a:rPr lang="en-US" sz="4400" dirty="0"/>
            </a:br>
            <a:br>
              <a:rPr lang="en-US" sz="4400" dirty="0"/>
            </a:br>
            <a:r>
              <a:rPr lang="en-US" sz="5400" i="1" dirty="0"/>
              <a:t>Pretty In Pink</a:t>
            </a:r>
            <a:br>
              <a:rPr lang="en-US" sz="4400" dirty="0"/>
            </a:br>
            <a:r>
              <a:rPr lang="en-US" sz="4400" dirty="0"/>
              <a:t>David Dorsey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36FA4E-0152-4E27-91DA-0FC22D184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4552950" y="1"/>
            <a:ext cx="7639050" cy="6858000"/>
          </a:xfrm>
          <a:prstGeom prst="rect">
            <a:avLst/>
          </a:prstGeom>
        </p:spPr>
      </p:pic>
      <p:pic>
        <p:nvPicPr>
          <p:cNvPr id="5" name="Picture 4" descr="A drawing of a person riding a horse&#10;&#10;Description automatically generated with medium confidence">
            <a:extLst>
              <a:ext uri="{FF2B5EF4-FFF2-40B4-BE49-F238E27FC236}">
                <a16:creationId xmlns:a16="http://schemas.microsoft.com/office/drawing/2014/main" id="{7579D27D-EBE3-9537-4C12-817D7B0038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93" t="830" r="2893" b="32754"/>
          <a:stretch/>
        </p:blipFill>
        <p:spPr>
          <a:xfrm>
            <a:off x="4654295" y="10"/>
            <a:ext cx="75377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80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223DBAA-1558-CCB1-F5D0-AF5CCF5D4C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918" r="73269"/>
          <a:stretch/>
        </p:blipFill>
        <p:spPr>
          <a:xfrm>
            <a:off x="-520980" y="-274321"/>
            <a:ext cx="4791809" cy="7343335"/>
          </a:xfrm>
          <a:prstGeom prst="rect">
            <a:avLst/>
          </a:prstGeom>
        </p:spPr>
      </p:pic>
      <p:pic>
        <p:nvPicPr>
          <p:cNvPr id="5" name="Picture 4" descr="A drawing of a cow&#10;&#10;Description automatically generated with medium confidence">
            <a:extLst>
              <a:ext uri="{FF2B5EF4-FFF2-40B4-BE49-F238E27FC236}">
                <a16:creationId xmlns:a16="http://schemas.microsoft.com/office/drawing/2014/main" id="{3A1AD2DC-AA74-92ED-F1F0-D950068A82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0" b="13822"/>
          <a:stretch/>
        </p:blipFill>
        <p:spPr>
          <a:xfrm>
            <a:off x="1821766" y="-773723"/>
            <a:ext cx="11045484" cy="7790643"/>
          </a:xfrm>
          <a:prstGeom prst="rect">
            <a:avLst/>
          </a:prstGeom>
        </p:spPr>
      </p:pic>
      <p:sp useBgFill="1">
        <p:nvSpPr>
          <p:cNvPr id="10" name="Freeform 5">
            <a:extLst>
              <a:ext uri="{FF2B5EF4-FFF2-40B4-BE49-F238E27FC236}">
                <a16:creationId xmlns:a16="http://schemas.microsoft.com/office/drawing/2014/main" id="{37D54B6C-87D0-4C03-8335-3955179D2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-118536" y="1371603"/>
            <a:ext cx="5624423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9AEA1B-0D1B-08BB-C822-DC24684AA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1147368"/>
            <a:ext cx="4100419" cy="449995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u="sng" dirty="0"/>
              <a:t>2-D </a:t>
            </a:r>
            <a:br>
              <a:rPr lang="en-US" sz="4800" u="sng" dirty="0"/>
            </a:br>
            <a:r>
              <a:rPr lang="en-US" sz="4800" u="sng" dirty="0"/>
              <a:t>Western </a:t>
            </a:r>
            <a:br>
              <a:rPr lang="en-US" sz="4800" u="sng" dirty="0"/>
            </a:br>
            <a:r>
              <a:rPr lang="en-US" sz="4800" u="sng" dirty="0"/>
              <a:t>WINNER </a:t>
            </a:r>
            <a:br>
              <a:rPr lang="en-US" sz="4400" dirty="0"/>
            </a:br>
            <a:br>
              <a:rPr lang="en-US" sz="4400" dirty="0"/>
            </a:br>
            <a:r>
              <a:rPr lang="en-US" sz="6000" i="1" dirty="0"/>
              <a:t>Buddy</a:t>
            </a:r>
            <a:br>
              <a:rPr lang="en-US" sz="4400" dirty="0"/>
            </a:br>
            <a:r>
              <a:rPr lang="en-US" sz="4400" dirty="0"/>
              <a:t>Taylor Majerus </a:t>
            </a:r>
          </a:p>
        </p:txBody>
      </p:sp>
    </p:spTree>
    <p:extLst>
      <p:ext uri="{BB962C8B-B14F-4D97-AF65-F5344CB8AC3E}">
        <p14:creationId xmlns:p14="http://schemas.microsoft.com/office/powerpoint/2010/main" val="1304305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3D520-29CE-C8E8-7EFC-AF35A9AFD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8" y="3841859"/>
            <a:ext cx="10353763" cy="2511835"/>
          </a:xfrm>
        </p:spPr>
        <p:txBody>
          <a:bodyPr>
            <a:noAutofit/>
          </a:bodyPr>
          <a:lstStyle/>
          <a:p>
            <a:r>
              <a:rPr lang="en-US" sz="19300" dirty="0">
                <a:latin typeface="Script MT Bold" panose="03040602040607080904" pitchFamily="66" charset="0"/>
              </a:rPr>
              <a:t>Peoples</a:t>
            </a:r>
            <a:br>
              <a:rPr lang="en-US" sz="19300" dirty="0">
                <a:latin typeface="Script MT Bold" panose="03040602040607080904" pitchFamily="66" charset="0"/>
              </a:rPr>
            </a:br>
            <a:r>
              <a:rPr lang="en-US" sz="19300" dirty="0">
                <a:latin typeface="Script MT Bold" panose="03040602040607080904" pitchFamily="66" charset="0"/>
              </a:rPr>
              <a:t>Choice</a:t>
            </a:r>
          </a:p>
        </p:txBody>
      </p:sp>
    </p:spTree>
    <p:extLst>
      <p:ext uri="{BB962C8B-B14F-4D97-AF65-F5344CB8AC3E}">
        <p14:creationId xmlns:p14="http://schemas.microsoft.com/office/powerpoint/2010/main" val="1742377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dog and a horse&#10;&#10;Description automatically generated with low confidence">
            <a:extLst>
              <a:ext uri="{FF2B5EF4-FFF2-40B4-BE49-F238E27FC236}">
                <a16:creationId xmlns:a16="http://schemas.microsoft.com/office/drawing/2014/main" id="{3D816EFD-FC7F-6206-2CC8-C50D5B78F5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0" t="15420" r="980" b="29455"/>
          <a:stretch/>
        </p:blipFill>
        <p:spPr>
          <a:xfrm>
            <a:off x="-8622" y="10"/>
            <a:ext cx="6096000" cy="6857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36FA4E-0152-4E27-91DA-0FC22D184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6257026" y="1"/>
            <a:ext cx="593497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5B273A-B965-18A6-5A5D-24C7A619F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0493" y="609599"/>
            <a:ext cx="4538124" cy="51089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i="1" dirty="0"/>
              <a:t>Three For The Road</a:t>
            </a:r>
            <a:br>
              <a:rPr lang="en-US" sz="8000" dirty="0"/>
            </a:br>
            <a:r>
              <a:rPr lang="en-US" sz="8000" dirty="0"/>
              <a:t>David Dorsey</a:t>
            </a:r>
          </a:p>
        </p:txBody>
      </p:sp>
    </p:spTree>
    <p:extLst>
      <p:ext uri="{BB962C8B-B14F-4D97-AF65-F5344CB8AC3E}">
        <p14:creationId xmlns:p14="http://schemas.microsoft.com/office/powerpoint/2010/main" val="2923294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3D520-29CE-C8E8-7EFC-AF35A9AFD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519" y="2173082"/>
            <a:ext cx="11150961" cy="2511835"/>
          </a:xfrm>
        </p:spPr>
        <p:txBody>
          <a:bodyPr>
            <a:noAutofit/>
          </a:bodyPr>
          <a:lstStyle/>
          <a:p>
            <a:r>
              <a:rPr lang="en-US" sz="16100" dirty="0">
                <a:latin typeface="Script MT Bold" panose="03040602040607080904" pitchFamily="66" charset="0"/>
              </a:rPr>
              <a:t>Best of Show</a:t>
            </a:r>
          </a:p>
        </p:txBody>
      </p:sp>
    </p:spTree>
    <p:extLst>
      <p:ext uri="{BB962C8B-B14F-4D97-AF65-F5344CB8AC3E}">
        <p14:creationId xmlns:p14="http://schemas.microsoft.com/office/powerpoint/2010/main" val="3178537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atue of a person on a horse&#10;&#10;Description automatically generated">
            <a:extLst>
              <a:ext uri="{FF2B5EF4-FFF2-40B4-BE49-F238E27FC236}">
                <a16:creationId xmlns:a16="http://schemas.microsoft.com/office/drawing/2014/main" id="{122AC2AB-8564-BC70-7BC9-E69ECEC595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93" b="44297"/>
          <a:stretch/>
        </p:blipFill>
        <p:spPr>
          <a:xfrm>
            <a:off x="1" y="10"/>
            <a:ext cx="12192000" cy="6857990"/>
          </a:xfrm>
          <a:prstGeom prst="rect">
            <a:avLst/>
          </a:prstGeom>
        </p:spPr>
      </p:pic>
      <p:sp useBgFill="1">
        <p:nvSpPr>
          <p:cNvPr id="25" name="Freeform 5">
            <a:extLst>
              <a:ext uri="{FF2B5EF4-FFF2-40B4-BE49-F238E27FC236}">
                <a16:creationId xmlns:a16="http://schemas.microsoft.com/office/drawing/2014/main" id="{37D54B6C-87D0-4C03-8335-3955179D2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6748093" y="1371604"/>
            <a:ext cx="5624423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a14="http://schemas.microsoft.com/office/drawing/2010/main" xmlns:p14="http://schemas.microsoft.com/office/powerpoint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1D36C0-445D-FCF4-B248-FBAF613B1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0095" y="230506"/>
            <a:ext cx="4100419" cy="56100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/>
              <a:t>2023</a:t>
            </a:r>
            <a:br>
              <a:rPr lang="en-US" sz="3600" dirty="0"/>
            </a:br>
            <a:r>
              <a:rPr lang="en-US" sz="3600" dirty="0"/>
              <a:t>Nebraskaland Days </a:t>
            </a:r>
            <a:br>
              <a:rPr lang="en-US" sz="3600" dirty="0"/>
            </a:br>
            <a:r>
              <a:rPr lang="en-US" dirty="0"/>
              <a:t>Competitive Art Show </a:t>
            </a:r>
            <a:br>
              <a:rPr lang="en-US" sz="3600" dirty="0"/>
            </a:br>
            <a:r>
              <a:rPr lang="en-US" sz="3600" dirty="0"/>
              <a:t>BEST OF SHOW</a:t>
            </a:r>
            <a:br>
              <a:rPr lang="en-US" sz="3600" dirty="0"/>
            </a:br>
            <a:r>
              <a:rPr lang="en-US" sz="3600" dirty="0"/>
              <a:t> </a:t>
            </a:r>
            <a:br>
              <a:rPr lang="en-US" sz="3600" dirty="0"/>
            </a:br>
            <a:br>
              <a:rPr lang="en-US" sz="3600" dirty="0"/>
            </a:br>
            <a:r>
              <a:rPr lang="en-US" sz="5400" i="1" dirty="0" err="1"/>
              <a:t>Lookin</a:t>
            </a:r>
            <a:r>
              <a:rPr lang="en-US" sz="5400" i="1" dirty="0"/>
              <a:t>’ Back</a:t>
            </a:r>
            <a:br>
              <a:rPr lang="en-US" sz="4800" dirty="0"/>
            </a:br>
            <a:r>
              <a:rPr lang="en-US" sz="4800" dirty="0"/>
              <a:t>Linda </a:t>
            </a:r>
            <a:r>
              <a:rPr lang="en-US" sz="4800" dirty="0" err="1"/>
              <a:t>Egle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38154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47005-78A9-0A7F-F0C8-D93D0AF42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007" y="1280161"/>
            <a:ext cx="10961986" cy="3669030"/>
          </a:xfrm>
        </p:spPr>
        <p:txBody>
          <a:bodyPr>
            <a:noAutofit/>
          </a:bodyPr>
          <a:lstStyle/>
          <a:p>
            <a:r>
              <a:rPr lang="en-US" sz="8000" i="1" dirty="0"/>
              <a:t>Art</a:t>
            </a:r>
            <a:br>
              <a:rPr lang="en-US" sz="8000" i="1" dirty="0"/>
            </a:br>
            <a:r>
              <a:rPr lang="en-US" sz="8000" i="1" dirty="0"/>
              <a:t>is something that makes you breathe with a different kind of happiness. </a:t>
            </a:r>
            <a:r>
              <a:rPr lang="en-US" sz="2400" i="1" dirty="0"/>
              <a:t>-Anni Albers </a:t>
            </a:r>
            <a:endParaRPr lang="en-US" sz="80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04114B-B718-0C97-446A-11F80EC1DF24}"/>
              </a:ext>
            </a:extLst>
          </p:cNvPr>
          <p:cNvSpPr txBox="1"/>
          <p:nvPr/>
        </p:nvSpPr>
        <p:spPr>
          <a:xfrm>
            <a:off x="615007" y="5386244"/>
            <a:ext cx="109619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Thank You, Artists,</a:t>
            </a:r>
          </a:p>
          <a:p>
            <a:pPr algn="ctr"/>
            <a:r>
              <a:rPr lang="en-US" sz="4000" dirty="0"/>
              <a:t>Happy Trails Till Next Show! </a:t>
            </a:r>
          </a:p>
        </p:txBody>
      </p:sp>
    </p:spTree>
    <p:extLst>
      <p:ext uri="{BB962C8B-B14F-4D97-AF65-F5344CB8AC3E}">
        <p14:creationId xmlns:p14="http://schemas.microsoft.com/office/powerpoint/2010/main" val="437058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3D520-29CE-C8E8-7EFC-AF35A9AFD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84" y="2173082"/>
            <a:ext cx="10353763" cy="2511835"/>
          </a:xfrm>
        </p:spPr>
        <p:txBody>
          <a:bodyPr>
            <a:noAutofit/>
          </a:bodyPr>
          <a:lstStyle/>
          <a:p>
            <a:r>
              <a:rPr lang="en-US" sz="23200" dirty="0">
                <a:latin typeface="Script MT Bold" panose="03040602040607080904" pitchFamily="66" charset="0"/>
              </a:rPr>
              <a:t>3-D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601114-9CA2-928E-F015-40E97DFBD5C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503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tatue of a bison&#10;&#10;Description automatically generated with low confidence">
            <a:extLst>
              <a:ext uri="{FF2B5EF4-FFF2-40B4-BE49-F238E27FC236}">
                <a16:creationId xmlns:a16="http://schemas.microsoft.com/office/drawing/2014/main" id="{46590B40-0153-360E-5022-13868EBFCF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9" b="6470"/>
          <a:stretch/>
        </p:blipFill>
        <p:spPr>
          <a:xfrm>
            <a:off x="0" y="-94745"/>
            <a:ext cx="12192000" cy="6857990"/>
          </a:xfrm>
          <a:prstGeom prst="rect">
            <a:avLst/>
          </a:prstGeom>
        </p:spPr>
      </p:pic>
      <p:sp useBgFill="1">
        <p:nvSpPr>
          <p:cNvPr id="14" name="Freeform 5">
            <a:extLst>
              <a:ext uri="{FF2B5EF4-FFF2-40B4-BE49-F238E27FC236}">
                <a16:creationId xmlns:a16="http://schemas.microsoft.com/office/drawing/2014/main" id="{37D54B6C-87D0-4C03-8335-3955179D2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-118536" y="1371603"/>
            <a:ext cx="5624423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D4234F-6A05-5A78-80F7-8D2E644E3F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6" y="609600"/>
            <a:ext cx="4100419" cy="56244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u="sng" dirty="0"/>
              <a:t>3-D </a:t>
            </a:r>
          </a:p>
          <a:p>
            <a:r>
              <a:rPr lang="en-US" sz="4800" u="sng" dirty="0"/>
              <a:t>3</a:t>
            </a:r>
            <a:r>
              <a:rPr lang="en-US" sz="4800" u="sng" baseline="30000" dirty="0"/>
              <a:t>rd</a:t>
            </a:r>
            <a:r>
              <a:rPr lang="en-US" sz="4800" u="sng" dirty="0"/>
              <a:t> Place</a:t>
            </a:r>
          </a:p>
          <a:p>
            <a:r>
              <a:rPr lang="en-US" sz="4800" dirty="0"/>
              <a:t> </a:t>
            </a:r>
          </a:p>
          <a:p>
            <a:r>
              <a:rPr lang="en-US" sz="6000" i="1" dirty="0"/>
              <a:t>War Dance </a:t>
            </a:r>
          </a:p>
          <a:p>
            <a:r>
              <a:rPr lang="en-US" sz="4800" dirty="0"/>
              <a:t>Cole </a:t>
            </a:r>
            <a:r>
              <a:rPr lang="en-US" sz="4800" dirty="0" err="1"/>
              <a:t>Brockmoller</a:t>
            </a:r>
            <a:r>
              <a:rPr lang="en-US" sz="4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6344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ooden model of a horse drawn carriage&#10;&#10;Description automatically generated with low confidence">
            <a:extLst>
              <a:ext uri="{FF2B5EF4-FFF2-40B4-BE49-F238E27FC236}">
                <a16:creationId xmlns:a16="http://schemas.microsoft.com/office/drawing/2014/main" id="{CA645FD6-63CE-6AE5-DB36-83B7B3CB17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33"/>
          <a:stretch/>
        </p:blipFill>
        <p:spPr>
          <a:xfrm>
            <a:off x="0" y="-7182"/>
            <a:ext cx="12192000" cy="6857990"/>
          </a:xfrm>
          <a:prstGeom prst="rect">
            <a:avLst/>
          </a:prstGeom>
        </p:spPr>
      </p:pic>
      <p:sp useBgFill="1">
        <p:nvSpPr>
          <p:cNvPr id="10" name="Freeform 5">
            <a:extLst>
              <a:ext uri="{FF2B5EF4-FFF2-40B4-BE49-F238E27FC236}">
                <a16:creationId xmlns:a16="http://schemas.microsoft.com/office/drawing/2014/main" id="{37D54B6C-87D0-4C03-8335-3955179D2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6748093" y="1371604"/>
            <a:ext cx="5624423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a14="http://schemas.microsoft.com/office/drawing/2010/main" xmlns:p14="http://schemas.microsoft.com/office/powerpoint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F0E64-56DE-819C-440E-6871F12B3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10094" y="1013893"/>
            <a:ext cx="4100419" cy="48158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u="sng" dirty="0"/>
              <a:t>3-D </a:t>
            </a:r>
          </a:p>
          <a:p>
            <a:r>
              <a:rPr lang="en-US" sz="4400" u="sng" dirty="0"/>
              <a:t>2</a:t>
            </a:r>
            <a:r>
              <a:rPr lang="en-US" sz="4400" u="sng" baseline="30000" dirty="0"/>
              <a:t>nd</a:t>
            </a:r>
            <a:r>
              <a:rPr lang="en-US" sz="4400" u="sng" dirty="0"/>
              <a:t> Place </a:t>
            </a:r>
          </a:p>
          <a:p>
            <a:endParaRPr lang="en-US" sz="4400" dirty="0"/>
          </a:p>
          <a:p>
            <a:r>
              <a:rPr lang="en-US" sz="5400" i="1" dirty="0"/>
              <a:t>Stage Coach</a:t>
            </a:r>
          </a:p>
          <a:p>
            <a:r>
              <a:rPr lang="en-US" sz="4400" dirty="0"/>
              <a:t>Roger Herrick</a:t>
            </a:r>
          </a:p>
        </p:txBody>
      </p:sp>
    </p:spTree>
    <p:extLst>
      <p:ext uri="{BB962C8B-B14F-4D97-AF65-F5344CB8AC3E}">
        <p14:creationId xmlns:p14="http://schemas.microsoft.com/office/powerpoint/2010/main" val="3062073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9A6F-AAAE-0323-7B2E-E52BD1399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329" y="2752852"/>
            <a:ext cx="3382832" cy="3499549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5400" u="sng" dirty="0"/>
              <a:t>3-D </a:t>
            </a:r>
            <a:br>
              <a:rPr lang="en-US" sz="5400" u="sng" dirty="0"/>
            </a:br>
            <a:r>
              <a:rPr lang="en-US" sz="5400" u="sng" dirty="0"/>
              <a:t>WINNER</a:t>
            </a:r>
            <a:br>
              <a:rPr lang="en-US" sz="5400" dirty="0"/>
            </a:br>
            <a:br>
              <a:rPr lang="en-US" sz="5400" dirty="0"/>
            </a:br>
            <a:r>
              <a:rPr lang="en-US" sz="6600" i="1" dirty="0" err="1"/>
              <a:t>Lookin</a:t>
            </a:r>
            <a:r>
              <a:rPr lang="en-US" sz="6600" i="1" dirty="0"/>
              <a:t>’ Back</a:t>
            </a:r>
            <a:br>
              <a:rPr lang="en-US" sz="5400" dirty="0"/>
            </a:br>
            <a:r>
              <a:rPr lang="en-US" sz="5400" dirty="0"/>
              <a:t>Linda </a:t>
            </a:r>
            <a:r>
              <a:rPr lang="en-US" sz="5400" dirty="0" err="1"/>
              <a:t>Egle</a:t>
            </a:r>
            <a:r>
              <a:rPr lang="en-US" sz="5400" dirty="0"/>
              <a:t>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8187575-5CB4-477B-AA47-020C6D2A78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4552950" y="1"/>
            <a:ext cx="7639050" cy="6858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E585F70-7C5D-424E-A182-39507AF48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7501468" y="1"/>
            <a:ext cx="4690532" cy="6858000"/>
          </a:xfrm>
          <a:prstGeom prst="rect">
            <a:avLst/>
          </a:prstGeom>
        </p:spPr>
      </p:pic>
      <p:pic>
        <p:nvPicPr>
          <p:cNvPr id="9" name="Picture 8" descr="A statue of a person on a horse&#10;&#10;Description automatically generated">
            <a:extLst>
              <a:ext uri="{FF2B5EF4-FFF2-40B4-BE49-F238E27FC236}">
                <a16:creationId xmlns:a16="http://schemas.microsoft.com/office/drawing/2014/main" id="{42E81F35-9F14-12DC-3AFA-CF3CC2E936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9" r="2" b="17565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848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97478-BD09-A733-45AA-09A44C178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8" y="1324495"/>
            <a:ext cx="10729784" cy="2878183"/>
          </a:xfrm>
        </p:spPr>
        <p:txBody>
          <a:bodyPr>
            <a:noAutofit/>
          </a:bodyPr>
          <a:lstStyle/>
          <a:p>
            <a:r>
              <a:rPr lang="en-US" sz="12400" dirty="0">
                <a:latin typeface="Imprint MT Shadow" panose="04020605060303030202" pitchFamily="82" charset="0"/>
              </a:rPr>
              <a:t>Photography </a:t>
            </a:r>
          </a:p>
        </p:txBody>
      </p:sp>
    </p:spTree>
    <p:extLst>
      <p:ext uri="{BB962C8B-B14F-4D97-AF65-F5344CB8AC3E}">
        <p14:creationId xmlns:p14="http://schemas.microsoft.com/office/powerpoint/2010/main" val="3765082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47005-78A9-0A7F-F0C8-D93D0AF42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84" y="1894826"/>
            <a:ext cx="10353763" cy="2511835"/>
          </a:xfrm>
        </p:spPr>
        <p:txBody>
          <a:bodyPr>
            <a:normAutofit/>
          </a:bodyPr>
          <a:lstStyle/>
          <a:p>
            <a:r>
              <a:rPr lang="en-US" sz="13800" i="1" dirty="0"/>
              <a:t>Landscape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471F4C-1E26-AA37-6D89-449CF4017A9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76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1215</TotalTime>
  <Words>359</Words>
  <Application>Microsoft Office PowerPoint</Application>
  <PresentationFormat>Widescreen</PresentationFormat>
  <Paragraphs>51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Calisto MT</vt:lpstr>
      <vt:lpstr>Imprint MT Shadow</vt:lpstr>
      <vt:lpstr>Script MT Bold</vt:lpstr>
      <vt:lpstr>Wingdings 2</vt:lpstr>
      <vt:lpstr>Slate</vt:lpstr>
      <vt:lpstr>PowerPoint Presentation</vt:lpstr>
      <vt:lpstr>Welcome</vt:lpstr>
      <vt:lpstr>At The Historic  PRAIRIE ARTS CENTER </vt:lpstr>
      <vt:lpstr>3-D</vt:lpstr>
      <vt:lpstr>PowerPoint Presentation</vt:lpstr>
      <vt:lpstr>PowerPoint Presentation</vt:lpstr>
      <vt:lpstr>3-D  WINNER  Lookin’ Back Linda Egle </vt:lpstr>
      <vt:lpstr>Photography </vt:lpstr>
      <vt:lpstr>Landscape </vt:lpstr>
      <vt:lpstr>Photography  Landscape 3rd Place  Nebraska Sunset  Pat Schoenfelder  </vt:lpstr>
      <vt:lpstr>Photography Landscape  2nd Place </vt:lpstr>
      <vt:lpstr>Photography Landscape  WINNER   Everything The Light Touches Keith Howe</vt:lpstr>
      <vt:lpstr>Wildlife </vt:lpstr>
      <vt:lpstr>Photography  Wildlife 3rd Place  It’s Lonely  At The Top  Keith Howe</vt:lpstr>
      <vt:lpstr>Photography Wildlife 2nd Place  Fight Or Flight Marella McCarthy  </vt:lpstr>
      <vt:lpstr>Photography Wildlife WINNER  Look Out Below Keith Howe</vt:lpstr>
      <vt:lpstr>Photography Western 3rd Place   </vt:lpstr>
      <vt:lpstr>Photography Western 2nd Place   Sharp Brim Brandy Jamerman</vt:lpstr>
      <vt:lpstr>Photography Western WINNER   Salt Wells Stallion Rachel Reeves </vt:lpstr>
      <vt:lpstr>2-D</vt:lpstr>
      <vt:lpstr>Landscape </vt:lpstr>
      <vt:lpstr>2-D  Landscape  3rd Place   Apricity Trouville Linda Lacey</vt:lpstr>
      <vt:lpstr>2-D  Landscape  2nd Place   Grassy Waters Sharon Skinner </vt:lpstr>
      <vt:lpstr>2-D  Landscape WINNER   Fiery Chariots Yelena Khanevskaya</vt:lpstr>
      <vt:lpstr>Wildlife </vt:lpstr>
      <vt:lpstr>2-D Wildlife 3rd Place  Run Wild Sue Perez </vt:lpstr>
      <vt:lpstr>2-D Wildlife 2nd Place  When the Dust Settles on the Day  Roberta Barnes </vt:lpstr>
      <vt:lpstr>2-D  Wildlife  WINNER  Whisper of Strength Tim O’Neill</vt:lpstr>
      <vt:lpstr>Western </vt:lpstr>
      <vt:lpstr>2-D  Western 3rd Place  Morning Meditations Roberta Barnes</vt:lpstr>
      <vt:lpstr>2-D Western 2nd Place  Pretty In Pink David Dorsey</vt:lpstr>
      <vt:lpstr>2-D  Western  WINNER   Buddy Taylor Majerus </vt:lpstr>
      <vt:lpstr>Peoples Choice</vt:lpstr>
      <vt:lpstr>Three For The Road David Dorsey</vt:lpstr>
      <vt:lpstr>Best of Show</vt:lpstr>
      <vt:lpstr>2023 Nebraskaland Days  Competitive Art Show  BEST OF SHOW    Lookin’ Back Linda Egle</vt:lpstr>
      <vt:lpstr>Art is something that makes you breathe with a different kind of happiness. -Anni Albers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Brandy Jamerman</dc:creator>
  <cp:lastModifiedBy>Brandy Jamerman</cp:lastModifiedBy>
  <cp:revision>1</cp:revision>
  <dcterms:created xsi:type="dcterms:W3CDTF">2023-06-18T22:24:39Z</dcterms:created>
  <dcterms:modified xsi:type="dcterms:W3CDTF">2023-06-19T18:40:27Z</dcterms:modified>
</cp:coreProperties>
</file>